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72" r:id="rId4"/>
    <p:sldId id="271" r:id="rId5"/>
    <p:sldId id="270" r:id="rId6"/>
    <p:sldId id="269" r:id="rId7"/>
    <p:sldId id="268" r:id="rId8"/>
    <p:sldId id="267" r:id="rId9"/>
    <p:sldId id="266" r:id="rId10"/>
    <p:sldId id="265" r:id="rId11"/>
    <p:sldId id="264" r:id="rId12"/>
    <p:sldId id="263" r:id="rId13"/>
    <p:sldId id="262" r:id="rId14"/>
    <p:sldId id="260" r:id="rId15"/>
    <p:sldId id="274" r:id="rId16"/>
    <p:sldId id="277" r:id="rId17"/>
    <p:sldId id="275" r:id="rId18"/>
    <p:sldId id="276" r:id="rId19"/>
    <p:sldId id="278" r:id="rId20"/>
    <p:sldId id="279" r:id="rId21"/>
    <p:sldId id="280" r:id="rId22"/>
    <p:sldId id="281" r:id="rId23"/>
    <p:sldId id="284" r:id="rId24"/>
    <p:sldId id="282" r:id="rId25"/>
    <p:sldId id="283" r:id="rId26"/>
    <p:sldId id="285" r:id="rId27"/>
    <p:sldId id="287" r:id="rId28"/>
    <p:sldId id="288" r:id="rId29"/>
    <p:sldId id="289" r:id="rId30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979"/>
    <a:srgbClr val="002E00"/>
    <a:srgbClr val="003A00"/>
    <a:srgbClr val="006400"/>
    <a:srgbClr val="FFFF99"/>
    <a:srgbClr val="CCECFF"/>
    <a:srgbClr val="ABFFAB"/>
    <a:srgbClr val="008E00"/>
    <a:srgbClr val="99FF99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756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hyperlink" Target="http://verniedruzaj.ucoz.ru/" TargetMode="External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60505" y="4818186"/>
            <a:ext cx="2133600" cy="273844"/>
          </a:xfrm>
        </p:spPr>
        <p:txBody>
          <a:bodyPr/>
          <a:lstStyle/>
          <a:p>
            <a:fld id="{811B3234-8F86-4F22-B3B0-5D6EFA516E5C}" type="datetimeFigureOut">
              <a:rPr lang="ru-RU" smtClean="0"/>
              <a:pPr/>
              <a:t>05.05.2020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D617F-D51A-4093-B0EF-F6989D606582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на отдыхе.jpg"/>
          <p:cNvPicPr>
            <a:picLocks noChangeAspect="1"/>
          </p:cNvPicPr>
          <p:nvPr userDrawn="1"/>
        </p:nvPicPr>
        <p:blipFill>
          <a:blip r:embed="rId2" cstate="print"/>
          <a:srcRect t="5901" b="5901"/>
          <a:stretch>
            <a:fillRect/>
          </a:stretch>
        </p:blipFill>
        <p:spPr>
          <a:xfrm rot="-1500000">
            <a:off x="308057" y="2009158"/>
            <a:ext cx="2122478" cy="140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поют 2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 rot="-600000">
            <a:off x="296922" y="3443552"/>
            <a:ext cx="2109260" cy="140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поют 3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339960" y="3522937"/>
            <a:ext cx="1872000" cy="140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hlinkClick r:id="rId5"/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718" y="231622"/>
            <a:ext cx="1920002" cy="1080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1" name="TextBox 10"/>
          <p:cNvSpPr txBox="1"/>
          <p:nvPr userDrawn="1"/>
        </p:nvSpPr>
        <p:spPr>
          <a:xfrm>
            <a:off x="1763688" y="156577"/>
            <a:ext cx="47525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0" i="0" cap="none" spc="0" dirty="0" smtClean="0">
                <a:ln>
                  <a:noFill/>
                </a:ln>
                <a:solidFill>
                  <a:srgbClr val="002060"/>
                </a:solidFill>
                <a:effectLst/>
                <a:latin typeface="Franklin Gothic Medium Cond" pitchFamily="34" charset="0"/>
                <a:cs typeface="Vrinda" pitchFamily="34" charset="0"/>
              </a:rPr>
              <a:t>Работа выполнена в рамках творческой мастерской</a:t>
            </a:r>
          </a:p>
          <a:p>
            <a:pPr algn="ctr"/>
            <a:r>
              <a:rPr lang="ru-RU" sz="1600" b="0" i="0" cap="none" spc="0" dirty="0" smtClean="0">
                <a:ln>
                  <a:noFill/>
                </a:ln>
                <a:solidFill>
                  <a:srgbClr val="002060"/>
                </a:solidFill>
                <a:effectLst/>
                <a:latin typeface="Franklin Gothic Medium Cond" pitchFamily="34" charset="0"/>
                <a:cs typeface="Vrinda" pitchFamily="34" charset="0"/>
              </a:rPr>
              <a:t> «Технологические приемы создания дидактических игр» </a:t>
            </a:r>
          </a:p>
          <a:p>
            <a:pPr algn="ctr"/>
            <a:r>
              <a:rPr lang="ru-RU" sz="1600" b="0" i="0" cap="none" spc="0" dirty="0" smtClean="0">
                <a:ln>
                  <a:noFill/>
                </a:ln>
                <a:solidFill>
                  <a:srgbClr val="002060"/>
                </a:solidFill>
                <a:effectLst/>
                <a:latin typeface="Franklin Gothic Medium Cond" pitchFamily="34" charset="0"/>
                <a:cs typeface="Vrinda" pitchFamily="34" charset="0"/>
              </a:rPr>
              <a:t>на сайте </a:t>
            </a:r>
            <a:r>
              <a:rPr lang="en-US" sz="1600" b="0" i="0" cap="none" spc="0" dirty="0" smtClean="0">
                <a:ln>
                  <a:noFill/>
                </a:ln>
                <a:solidFill>
                  <a:srgbClr val="002060"/>
                </a:solidFill>
                <a:effectLst/>
                <a:latin typeface="Franklin Gothic Medium Cond" pitchFamily="34" charset="0"/>
                <a:ea typeface="Batang" pitchFamily="18" charset="-127"/>
                <a:cs typeface="Vrinda" pitchFamily="34" charset="0"/>
                <a:hlinkClick r:id="rId5"/>
              </a:rPr>
              <a:t>http://verniedruzaj.ucoz.ru</a:t>
            </a:r>
            <a:r>
              <a:rPr lang="ru-RU" sz="1600" b="0" i="0" cap="none" spc="0" dirty="0" smtClean="0">
                <a:ln>
                  <a:noFill/>
                </a:ln>
                <a:solidFill>
                  <a:srgbClr val="002060"/>
                </a:solidFill>
                <a:effectLst/>
                <a:latin typeface="Franklin Gothic Medium Cond" pitchFamily="34" charset="0"/>
                <a:ea typeface="Batang" pitchFamily="18" charset="-127"/>
                <a:cs typeface="Vrinda" pitchFamily="34" charset="0"/>
              </a:rPr>
              <a:t>  </a:t>
            </a:r>
            <a:endParaRPr lang="be-BY" sz="1600" b="0" i="0" cap="none" spc="0" dirty="0">
              <a:ln>
                <a:noFill/>
              </a:ln>
              <a:solidFill>
                <a:srgbClr val="002060"/>
              </a:solidFill>
              <a:effectLst/>
              <a:latin typeface="Franklin Gothic Medium Cond" pitchFamily="34" charset="0"/>
              <a:ea typeface="Batang" pitchFamily="18" charset="-127"/>
              <a:cs typeface="Vrinda" pitchFamily="34" charset="0"/>
            </a:endParaRPr>
          </a:p>
        </p:txBody>
      </p:sp>
      <p:sp>
        <p:nvSpPr>
          <p:cNvPr id="12" name="Подзаголовок 2"/>
          <p:cNvSpPr txBox="1">
            <a:spLocks/>
          </p:cNvSpPr>
          <p:nvPr userDrawn="1"/>
        </p:nvSpPr>
        <p:spPr>
          <a:xfrm>
            <a:off x="4283968" y="4208835"/>
            <a:ext cx="4680520" cy="88319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 Cond" pitchFamily="34" charset="0"/>
                <a:ea typeface="Batang" pitchFamily="18" charset="-127"/>
                <a:cs typeface="Vrinda" pitchFamily="34" charset="0"/>
              </a:rPr>
              <a:t>Автор: Данилова Надежда Георгиевна,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 Cond" pitchFamily="34" charset="0"/>
                <a:ea typeface="Batang" pitchFamily="18" charset="-127"/>
                <a:cs typeface="Vrinda" pitchFamily="34" charset="0"/>
              </a:rPr>
              <a:t>учитель музыки БОУ НМР ВО «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 Cond" pitchFamily="34" charset="0"/>
                <a:ea typeface="Batang" pitchFamily="18" charset="-127"/>
                <a:cs typeface="Vrinda" pitchFamily="34" charset="0"/>
              </a:rPr>
              <a:t>Матвеевская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 Cond" pitchFamily="34" charset="0"/>
                <a:ea typeface="Batang" pitchFamily="18" charset="-127"/>
                <a:cs typeface="Vrinda" pitchFamily="34" charset="0"/>
              </a:rPr>
              <a:t> ООШ»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Franklin Gothic Medium Cond" pitchFamily="34" charset="0"/>
              <a:ea typeface="Batang" pitchFamily="18" charset="-127"/>
              <a:cs typeface="Vrinda" pitchFamily="34" charset="0"/>
            </a:endParaRPr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B3234-8F86-4F22-B3B0-5D6EFA516E5C}" type="datetimeFigureOut">
              <a:rPr lang="ru-RU" smtClean="0"/>
              <a:pPr/>
              <a:t>05.05.2020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D617F-D51A-4093-B0EF-F6989D6065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B3234-8F86-4F22-B3B0-5D6EFA516E5C}" type="datetimeFigureOut">
              <a:rPr lang="ru-RU" smtClean="0"/>
              <a:pPr/>
              <a:t>05.05.2020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D617F-D51A-4093-B0EF-F6989D6065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B3234-8F86-4F22-B3B0-5D6EFA516E5C}" type="datetimeFigureOut">
              <a:rPr lang="ru-RU" smtClean="0"/>
              <a:pPr/>
              <a:t>05.05.2020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D617F-D51A-4093-B0EF-F6989D6065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B3234-8F86-4F22-B3B0-5D6EFA516E5C}" type="datetimeFigureOut">
              <a:rPr lang="ru-RU" smtClean="0"/>
              <a:pPr/>
              <a:t>05.05.2020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D617F-D51A-4093-B0EF-F6989D6065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B3234-8F86-4F22-B3B0-5D6EFA516E5C}" type="datetimeFigureOut">
              <a:rPr lang="ru-RU" smtClean="0"/>
              <a:pPr/>
              <a:t>05.05.2020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D617F-D51A-4093-B0EF-F6989D6065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1">
          <a:blip r:embed="rId2" cstate="print">
            <a:lum/>
          </a:blip>
          <a:srcRect/>
          <a:stretch>
            <a:fillRect l="3000" t="27000" r="42000" b="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B3234-8F86-4F22-B3B0-5D6EFA516E5C}" type="datetimeFigureOut">
              <a:rPr lang="ru-RU" smtClean="0"/>
              <a:pPr/>
              <a:t>05.05.2020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D617F-D51A-4093-B0EF-F6989D60658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blipFill dpi="0" rotWithShape="1">
            <a:blip r:embed="rId3" cstate="print">
              <a:lum brigh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амка 6"/>
          <p:cNvSpPr/>
          <p:nvPr userDrawn="1"/>
        </p:nvSpPr>
        <p:spPr>
          <a:xfrm>
            <a:off x="-36512" y="-20538"/>
            <a:ext cx="9216000" cy="5184000"/>
          </a:xfrm>
          <a:prstGeom prst="frame">
            <a:avLst>
              <a:gd name="adj1" fmla="val 4266"/>
            </a:avLst>
          </a:prstGeom>
          <a:blipFill>
            <a:blip r:embed="rId4" cstate="print">
              <a:lum bright="25000" contrast="-30000"/>
            </a:blip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B3234-8F86-4F22-B3B0-5D6EFA516E5C}" type="datetimeFigureOut">
              <a:rPr lang="ru-RU" smtClean="0"/>
              <a:pPr/>
              <a:t>05.05.2020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D617F-D51A-4093-B0EF-F6989D6065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B3234-8F86-4F22-B3B0-5D6EFA516E5C}" type="datetimeFigureOut">
              <a:rPr lang="ru-RU" smtClean="0"/>
              <a:pPr/>
              <a:t>05.05.2020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D617F-D51A-4093-B0EF-F6989D6065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B3234-8F86-4F22-B3B0-5D6EFA516E5C}" type="datetimeFigureOut">
              <a:rPr lang="ru-RU" smtClean="0"/>
              <a:pPr/>
              <a:t>05.05.2020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D617F-D51A-4093-B0EF-F6989D6065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B3234-8F86-4F22-B3B0-5D6EFA516E5C}" type="datetimeFigureOut">
              <a:rPr lang="ru-RU" smtClean="0"/>
              <a:pPr/>
              <a:t>05.05.2020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D617F-D51A-4093-B0EF-F6989D6065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70000"/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1B3234-8F86-4F22-B3B0-5D6EFA516E5C}" type="datetimeFigureOut">
              <a:rPr lang="ru-RU" smtClean="0"/>
              <a:pPr/>
              <a:t>05.05.2020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8D617F-D51A-4093-B0EF-F6989D60658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Рамка 7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4266"/>
            </a:avLst>
          </a:prstGeom>
          <a:blipFill>
            <a:blip r:embed="rId14" cstate="print">
              <a:lum bright="25000" contrast="-30000"/>
            </a:blip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.wav"/><Relationship Id="rId5" Type="http://schemas.openxmlformats.org/officeDocument/2006/relationships/image" Target="../media/image11.gif"/><Relationship Id="rId4" Type="http://schemas.openxmlformats.org/officeDocument/2006/relationships/slide" Target="slide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5" Type="http://schemas.openxmlformats.org/officeDocument/2006/relationships/slide" Target="slide17.xml"/><Relationship Id="rId4" Type="http://schemas.openxmlformats.org/officeDocument/2006/relationships/image" Target="../media/image11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4.wav"/><Relationship Id="rId5" Type="http://schemas.openxmlformats.org/officeDocument/2006/relationships/slide" Target="slide18.xml"/><Relationship Id="rId4" Type="http://schemas.openxmlformats.org/officeDocument/2006/relationships/image" Target="../media/image11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5.wav"/><Relationship Id="rId5" Type="http://schemas.openxmlformats.org/officeDocument/2006/relationships/slide" Target="slide19.xml"/><Relationship Id="rId4" Type="http://schemas.openxmlformats.org/officeDocument/2006/relationships/image" Target="../media/image11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6.wav"/><Relationship Id="rId5" Type="http://schemas.openxmlformats.org/officeDocument/2006/relationships/slide" Target="slide20.xml"/><Relationship Id="rId4" Type="http://schemas.openxmlformats.org/officeDocument/2006/relationships/image" Target="../media/image11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7.wav"/><Relationship Id="rId5" Type="http://schemas.openxmlformats.org/officeDocument/2006/relationships/slide" Target="slide21.xml"/><Relationship Id="rId4" Type="http://schemas.openxmlformats.org/officeDocument/2006/relationships/image" Target="../media/image11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8.wav"/><Relationship Id="rId5" Type="http://schemas.openxmlformats.org/officeDocument/2006/relationships/slide" Target="slide22.xml"/><Relationship Id="rId4" Type="http://schemas.openxmlformats.org/officeDocument/2006/relationships/image" Target="../media/image11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9.wav"/><Relationship Id="rId5" Type="http://schemas.openxmlformats.org/officeDocument/2006/relationships/slide" Target="slide23.xml"/><Relationship Id="rId4" Type="http://schemas.openxmlformats.org/officeDocument/2006/relationships/image" Target="../media/image11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0.wav"/><Relationship Id="rId5" Type="http://schemas.openxmlformats.org/officeDocument/2006/relationships/slide" Target="slide24.xml"/><Relationship Id="rId4" Type="http://schemas.openxmlformats.org/officeDocument/2006/relationships/image" Target="../media/image11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1.wav"/><Relationship Id="rId5" Type="http://schemas.openxmlformats.org/officeDocument/2006/relationships/slide" Target="slide25.xml"/><Relationship Id="rId4" Type="http://schemas.openxmlformats.org/officeDocument/2006/relationships/image" Target="../media/image11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2.wav"/><Relationship Id="rId5" Type="http://schemas.openxmlformats.org/officeDocument/2006/relationships/slide" Target="slide26.xml"/><Relationship Id="rId4" Type="http://schemas.openxmlformats.org/officeDocument/2006/relationships/image" Target="../media/image11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3.wav"/><Relationship Id="rId5" Type="http://schemas.openxmlformats.org/officeDocument/2006/relationships/slide" Target="slide27.xml"/><Relationship Id="rId4" Type="http://schemas.openxmlformats.org/officeDocument/2006/relationships/image" Target="../media/image11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://cdn.topwar.ru/uploads/images/2015/792/gdxz48.jpg" TargetMode="External"/><Relationship Id="rId13" Type="http://schemas.openxmlformats.org/officeDocument/2006/relationships/image" Target="../media/image11.gif"/><Relationship Id="rId3" Type="http://schemas.openxmlformats.org/officeDocument/2006/relationships/hyperlink" Target="https://im0-tub-ru.yandex.net/i?id=31f354b05368ce106c84296ef9acc8d3&amp;n=33&amp;h=215&amp;w=323" TargetMode="External"/><Relationship Id="rId7" Type="http://schemas.openxmlformats.org/officeDocument/2006/relationships/hyperlink" Target="http://iplayer.fm/" TargetMode="External"/><Relationship Id="rId12" Type="http://schemas.openxmlformats.org/officeDocument/2006/relationships/hyperlink" Target="http://wdesk.ru/_ph/89/2/430211015.gif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11.pixs.ru/storage/3/0/3/znamyanadB_7600557_16740303.jpg" TargetMode="External"/><Relationship Id="rId11" Type="http://schemas.openxmlformats.org/officeDocument/2006/relationships/hyperlink" Target="https://kinostok.tv/upload/img/photos/kinostok/video/25/2516/251614/251614b.jpg" TargetMode="External"/><Relationship Id="rId5" Type="http://schemas.openxmlformats.org/officeDocument/2006/relationships/hyperlink" Target="http://img29.dreamies.de/img/466/b/fw6dxakt4qh.gif" TargetMode="External"/><Relationship Id="rId10" Type="http://schemas.openxmlformats.org/officeDocument/2006/relationships/hyperlink" Target="https://im0-tub-ru.yandex.net/i?id=2fc790e6e9b35d877dc1db7ba8f9fafa&amp;n=33&amp;h=215&amp;w=323" TargetMode="External"/><Relationship Id="rId4" Type="http://schemas.openxmlformats.org/officeDocument/2006/relationships/hyperlink" Target="http://on2.docdat.com/tw_files2/urls_29/17/d-16475/7z-docs/6_html_m4b51ca15.jpg" TargetMode="External"/><Relationship Id="rId9" Type="http://schemas.openxmlformats.org/officeDocument/2006/relationships/hyperlink" Target="http://venev71.ru/wp-content/uploads/YuaVvAaU3ik.jpg" TargetMode="Externa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://nsportal.ru/shkola/muzyka/library/2013/03/27/viktorina-igra-pesni-v-soldatskikh-shinelyakh" TargetMode="External"/><Relationship Id="rId13" Type="http://schemas.openxmlformats.org/officeDocument/2006/relationships/slide" Target="slide2.xml"/><Relationship Id="rId3" Type="http://schemas.openxmlformats.org/officeDocument/2006/relationships/hyperlink" Target="http://alfaday.net/uploads/posts/2013-03/thumbs/1363424524_3.jpg" TargetMode="External"/><Relationship Id="rId7" Type="http://schemas.openxmlformats.org/officeDocument/2006/relationships/hyperlink" Target="http://iplayer.fm/" TargetMode="External"/><Relationship Id="rId12" Type="http://schemas.openxmlformats.org/officeDocument/2006/relationships/hyperlink" Target="http://verniedruzaj.ucoz.ru/screenshot3/tm_igra.png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" TargetMode="External"/><Relationship Id="rId11" Type="http://schemas.openxmlformats.org/officeDocument/2006/relationships/hyperlink" Target="https://yadi.sk/d/6M7Ulsd5pJtnu" TargetMode="External"/><Relationship Id="rId5" Type="http://schemas.openxmlformats.org/officeDocument/2006/relationships/hyperlink" Target="http://www.playcast.ru/uploads/2015/09/26/15208814.gif" TargetMode="External"/><Relationship Id="rId10" Type="http://schemas.openxmlformats.org/officeDocument/2006/relationships/hyperlink" Target="http://www.indezine.com/bank/puzzlepictures.html" TargetMode="External"/><Relationship Id="rId4" Type="http://schemas.openxmlformats.org/officeDocument/2006/relationships/hyperlink" Target="http://s4.pic4you.ru/y2014/07-04/12216/4477098-thumb.png" TargetMode="External"/><Relationship Id="rId9" Type="http://schemas.openxmlformats.org/officeDocument/2006/relationships/hyperlink" Target="http://bagaevkaschool.jimdo.com/%D1%83%D1%87%D0%B5%D0%BD%D0%B8%D0%BA%D0%B0%D0%B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42339" y="1347614"/>
            <a:ext cx="4049314" cy="193899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Викторина </a:t>
            </a:r>
          </a:p>
          <a:p>
            <a:pPr algn="ctr"/>
            <a:r>
              <a:rPr lang="ru-RU" sz="32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«Песни </a:t>
            </a:r>
          </a:p>
          <a:p>
            <a:pPr algn="ctr"/>
            <a:r>
              <a:rPr lang="ru-RU" sz="32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военных шинелях»</a:t>
            </a:r>
          </a:p>
          <a:p>
            <a:pPr algn="ctr"/>
            <a:r>
              <a:rPr lang="ru-RU" sz="24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музыка 7 класс </a:t>
            </a:r>
            <a:endParaRPr lang="ru-RU" sz="24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5-конечная звезда 3">
            <a:hlinkClick r:id="rId2" action="ppaction://hlinksldjump"/>
          </p:cNvPr>
          <p:cNvSpPr/>
          <p:nvPr/>
        </p:nvSpPr>
        <p:spPr>
          <a:xfrm>
            <a:off x="8388424" y="339502"/>
            <a:ext cx="432048" cy="432048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</a:t>
            </a:r>
            <a:endParaRPr lang="ru-RU" sz="2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54446" y="3286606"/>
            <a:ext cx="4710042" cy="166140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635346" y="483518"/>
            <a:ext cx="7824222" cy="4140000"/>
            <a:chOff x="635346" y="483518"/>
            <a:chExt cx="7824222" cy="4140000"/>
          </a:xfrm>
        </p:grpSpPr>
        <p:sp>
          <p:nvSpPr>
            <p:cNvPr id="7" name="Прямоугольник с двумя вырезанными противолежащими углами 6"/>
            <p:cNvSpPr/>
            <p:nvPr/>
          </p:nvSpPr>
          <p:spPr>
            <a:xfrm flipH="1">
              <a:off x="683568" y="483518"/>
              <a:ext cx="7776000" cy="4140000"/>
            </a:xfrm>
            <a:prstGeom prst="snip2DiagRect">
              <a:avLst/>
            </a:prstGeom>
            <a:solidFill>
              <a:srgbClr val="CCECFF">
                <a:alpha val="80000"/>
              </a:srgb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endParaRPr lang="ru-RU" sz="2000" b="1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endParaRPr>
            </a:p>
            <a:p>
              <a:pPr algn="ctr"/>
              <a:endParaRPr lang="ru-RU" sz="2000" b="1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endParaRPr>
            </a:p>
            <a:p>
              <a:pPr algn="ctr"/>
              <a:endParaRPr lang="ru-RU" sz="2000" b="1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endParaRPr>
            </a:p>
            <a:p>
              <a:pPr algn="ctr"/>
              <a:endParaRPr lang="ru-RU" sz="2000" b="1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endParaRPr>
            </a:p>
            <a:p>
              <a:pPr algn="ctr"/>
              <a:endParaRPr lang="ru-RU" sz="1000" b="1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endParaRPr>
            </a:p>
            <a:p>
              <a:pPr algn="ctr"/>
              <a:endParaRPr lang="ru-RU" sz="2000" b="1" spc="50" dirty="0" smtClean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endParaRPr>
            </a:p>
            <a:p>
              <a:pPr algn="ctr"/>
              <a:r>
                <a:rPr lang="ru-RU" sz="2000" b="1" spc="50" dirty="0" smtClean="0">
                  <a:ln w="11430"/>
                  <a:solidFill>
                    <a:schemeClr val="accent2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Franklin Gothic Medium Cond" pitchFamily="34" charset="0"/>
                </a:rPr>
                <a:t>Дорогой друг!</a:t>
              </a:r>
            </a:p>
            <a:p>
              <a:pPr algn="ctr"/>
              <a:r>
                <a:rPr lang="ru-RU" sz="2000" b="1" spc="50" dirty="0" smtClean="0">
                  <a:ln w="11430"/>
                  <a:solidFill>
                    <a:srgbClr val="0070C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Franklin Gothic Medium Cond" pitchFamily="34" charset="0"/>
                </a:rPr>
                <a:t>Предлагаю тебе вспомнить песни военных лет, которые вели солдат смело в бой, вселяли бодрость, будили в сердцах отвагу, воодушевляли на подвиг, учили любить Родину. </a:t>
              </a:r>
            </a:p>
            <a:p>
              <a:pPr algn="ctr"/>
              <a:endParaRPr lang="ru-RU" sz="10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endParaRPr>
            </a:p>
            <a:p>
              <a:pPr algn="ctr"/>
              <a:r>
                <a:rPr lang="ru-RU" sz="2000" b="1" spc="50" dirty="0" smtClean="0">
                  <a:ln w="11430"/>
                  <a:solidFill>
                    <a:schemeClr val="accent2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Franklin Gothic Medium Cond" pitchFamily="34" charset="0"/>
                </a:rPr>
                <a:t>Кнопки – помощницы:</a:t>
              </a:r>
            </a:p>
            <a:p>
              <a:pPr algn="just"/>
              <a:r>
                <a:rPr lang="ru-RU" sz="2000" b="1" spc="50" dirty="0" smtClean="0">
                  <a:ln w="11430"/>
                  <a:solidFill>
                    <a:srgbClr val="0070C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Franklin Gothic Medium Cond" pitchFamily="34" charset="0"/>
                </a:rPr>
                <a:t>        - переход на следующий слайд</a:t>
              </a:r>
            </a:p>
            <a:p>
              <a:pPr algn="just"/>
              <a:endParaRPr lang="ru-RU" sz="10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endParaRPr>
            </a:p>
            <a:p>
              <a:pPr algn="just"/>
              <a:r>
                <a:rPr lang="ru-RU" sz="2000" b="1" spc="50" dirty="0" smtClean="0">
                  <a:ln w="11430"/>
                  <a:solidFill>
                    <a:srgbClr val="0070C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Franklin Gothic Medium Cond" pitchFamily="34" charset="0"/>
                </a:rPr>
                <a:t>                  - история возникновения песни</a:t>
              </a:r>
            </a:p>
            <a:p>
              <a:pPr algn="just"/>
              <a:endParaRPr lang="ru-RU" sz="16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endParaRPr>
            </a:p>
            <a:p>
              <a:pPr algn="just"/>
              <a:r>
                <a:rPr lang="ru-RU" sz="2000" b="1" spc="50" dirty="0" smtClean="0">
                  <a:ln w="11430"/>
                  <a:solidFill>
                    <a:srgbClr val="0070C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Franklin Gothic Medium Cond" pitchFamily="34" charset="0"/>
                </a:rPr>
                <a:t>  - музыкальный фрагмент песни</a:t>
              </a:r>
              <a:endParaRPr lang="ru-RU" sz="8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endParaRPr>
            </a:p>
            <a:p>
              <a:pPr algn="just"/>
              <a:r>
                <a:rPr lang="ru-RU" b="1" spc="50" dirty="0" smtClean="0">
                  <a:ln w="11430"/>
                  <a:solidFill>
                    <a:srgbClr val="0070C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Franklin Gothic Medium Cond" pitchFamily="34" charset="0"/>
                </a:rPr>
                <a:t>  </a:t>
              </a:r>
              <a:endParaRPr lang="ru-RU" sz="5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endParaRPr>
            </a:p>
            <a:p>
              <a:pPr algn="just"/>
              <a:r>
                <a:rPr lang="ru-RU" sz="2000" b="1" spc="50" dirty="0" smtClean="0">
                  <a:ln w="11430"/>
                  <a:solidFill>
                    <a:srgbClr val="0070C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Franklin Gothic Medium Cond" pitchFamily="34" charset="0"/>
                </a:rPr>
                <a:t>   - возврат назад</a:t>
              </a:r>
            </a:p>
            <a:p>
              <a:pPr algn="just"/>
              <a:endParaRPr lang="ru-RU" sz="20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endParaRPr>
            </a:p>
            <a:p>
              <a:pPr algn="just"/>
              <a:endParaRPr lang="ru-RU" sz="20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endParaRPr>
            </a:p>
            <a:p>
              <a:pPr algn="ctr"/>
              <a:endParaRPr lang="ru-RU" sz="20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endParaRPr>
            </a:p>
            <a:p>
              <a:pPr algn="ctr"/>
              <a:endParaRPr lang="ru-RU" sz="20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endParaRPr>
            </a:p>
            <a:p>
              <a:pPr algn="ctr"/>
              <a:endPara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endParaRPr>
            </a:p>
            <a:p>
              <a:pPr algn="ctr"/>
              <a:endPara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endParaRPr>
            </a:p>
          </p:txBody>
        </p:sp>
        <p:pic>
          <p:nvPicPr>
            <p:cNvPr id="8" name="Рисунок 7" descr="ноты 3.png"/>
            <p:cNvPicPr>
              <a:picLocks noChangeAspect="1"/>
            </p:cNvPicPr>
            <p:nvPr/>
          </p:nvPicPr>
          <p:blipFill>
            <a:blip r:embed="rId2" cstate="print"/>
            <a:srcRect b="55901"/>
            <a:stretch>
              <a:fillRect/>
            </a:stretch>
          </p:blipFill>
          <p:spPr>
            <a:xfrm rot="-2700000">
              <a:off x="635346" y="815625"/>
              <a:ext cx="1088455" cy="360000"/>
            </a:xfrm>
            <a:prstGeom prst="rect">
              <a:avLst/>
            </a:prstGeom>
          </p:spPr>
        </p:pic>
        <p:pic>
          <p:nvPicPr>
            <p:cNvPr id="9" name="Рисунок 8" descr="ноты 3.png"/>
            <p:cNvPicPr>
              <a:picLocks noChangeAspect="1"/>
            </p:cNvPicPr>
            <p:nvPr/>
          </p:nvPicPr>
          <p:blipFill>
            <a:blip r:embed="rId2" cstate="print"/>
            <a:srcRect t="43700"/>
            <a:stretch>
              <a:fillRect/>
            </a:stretch>
          </p:blipFill>
          <p:spPr>
            <a:xfrm rot="-2700000">
              <a:off x="7263432" y="3879794"/>
              <a:ext cx="1193608" cy="504000"/>
            </a:xfrm>
            <a:prstGeom prst="rect">
              <a:avLst/>
            </a:prstGeom>
          </p:spPr>
        </p:pic>
      </p:grpSp>
      <p:pic>
        <p:nvPicPr>
          <p:cNvPr id="11" name="Рисунок 10" descr="голубь 2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56176" y="3291830"/>
            <a:ext cx="1081081" cy="720000"/>
          </a:xfrm>
          <a:prstGeom prst="rect">
            <a:avLst/>
          </a:prstGeom>
        </p:spPr>
      </p:pic>
      <p:pic>
        <p:nvPicPr>
          <p:cNvPr id="10" name="Рисунок 9" descr="голубь 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2283758"/>
            <a:ext cx="540540" cy="360000"/>
          </a:xfrm>
          <a:prstGeom prst="rect">
            <a:avLst/>
          </a:prstGeom>
        </p:spPr>
      </p:pic>
      <p:sp>
        <p:nvSpPr>
          <p:cNvPr id="12" name="Овал 11"/>
          <p:cNvSpPr/>
          <p:nvPr/>
        </p:nvSpPr>
        <p:spPr>
          <a:xfrm>
            <a:off x="899720" y="2715814"/>
            <a:ext cx="1152000" cy="540000"/>
          </a:xfrm>
          <a:prstGeom prst="ellipse">
            <a:avLst/>
          </a:prstGeom>
          <a:solidFill>
            <a:srgbClr val="FFFF99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400" b="1" spc="50" dirty="0" smtClean="0">
                <a:ln w="11430"/>
                <a:solidFill>
                  <a:schemeClr val="accent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История песни</a:t>
            </a:r>
            <a:endParaRPr lang="ru-RU" sz="1400" b="1" spc="50" dirty="0">
              <a:ln w="11430"/>
              <a:solidFill>
                <a:schemeClr val="accent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</a:endParaRPr>
          </a:p>
        </p:txBody>
      </p:sp>
      <p:pic>
        <p:nvPicPr>
          <p:cNvPr id="13" name="Рисунок 12" descr="ключ 2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7583" y="3147942"/>
            <a:ext cx="383040" cy="684000"/>
          </a:xfrm>
          <a:prstGeom prst="rect">
            <a:avLst/>
          </a:prstGeom>
        </p:spPr>
      </p:pic>
      <p:sp>
        <p:nvSpPr>
          <p:cNvPr id="14" name="5-конечная звезда 13"/>
          <p:cNvSpPr/>
          <p:nvPr/>
        </p:nvSpPr>
        <p:spPr>
          <a:xfrm>
            <a:off x="899624" y="3939934"/>
            <a:ext cx="288000" cy="288000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ноты1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8782" b="46248"/>
          <a:stretch>
            <a:fillRect/>
          </a:stretch>
        </p:blipFill>
        <p:spPr>
          <a:xfrm rot="-2400000" flipH="1">
            <a:off x="6592312" y="1282321"/>
            <a:ext cx="1844331" cy="684000"/>
          </a:xfrm>
          <a:prstGeom prst="rect">
            <a:avLst/>
          </a:prstGeom>
        </p:spPr>
      </p:pic>
      <p:sp useBgFill="1">
        <p:nvSpPr>
          <p:cNvPr id="5" name="Freeform 6"/>
          <p:cNvSpPr>
            <a:spLocks/>
          </p:cNvSpPr>
          <p:nvPr/>
        </p:nvSpPr>
        <p:spPr bwMode="auto">
          <a:xfrm>
            <a:off x="288088" y="1384014"/>
            <a:ext cx="1503006" cy="1176186"/>
          </a:xfrm>
          <a:custGeom>
            <a:avLst/>
            <a:gdLst/>
            <a:ahLst/>
            <a:cxnLst>
              <a:cxn ang="0">
                <a:pos x="108" y="381"/>
              </a:cxn>
              <a:cxn ang="0">
                <a:pos x="90" y="344"/>
              </a:cxn>
              <a:cxn ang="0">
                <a:pos x="148" y="341"/>
              </a:cxn>
              <a:cxn ang="0">
                <a:pos x="165" y="361"/>
              </a:cxn>
              <a:cxn ang="0">
                <a:pos x="149" y="382"/>
              </a:cxn>
              <a:cxn ang="0">
                <a:pos x="160" y="392"/>
              </a:cxn>
              <a:cxn ang="0">
                <a:pos x="353" y="395"/>
              </a:cxn>
              <a:cxn ang="0">
                <a:pos x="352" y="286"/>
              </a:cxn>
              <a:cxn ang="0">
                <a:pos x="382" y="294"/>
              </a:cxn>
              <a:cxn ang="0">
                <a:pos x="409" y="272"/>
              </a:cxn>
              <a:cxn ang="0">
                <a:pos x="416" y="230"/>
              </a:cxn>
              <a:cxn ang="0">
                <a:pos x="387" y="235"/>
              </a:cxn>
              <a:cxn ang="0">
                <a:pos x="356" y="225"/>
              </a:cxn>
              <a:cxn ang="0">
                <a:pos x="355" y="154"/>
              </a:cxn>
              <a:cxn ang="0">
                <a:pos x="351" y="0"/>
              </a:cxn>
              <a:cxn ang="0">
                <a:pos x="0" y="0"/>
              </a:cxn>
              <a:cxn ang="0">
                <a:pos x="0" y="390"/>
              </a:cxn>
              <a:cxn ang="0">
                <a:pos x="108" y="381"/>
              </a:cxn>
            </a:cxnLst>
            <a:rect l="0" t="0" r="r" b="b"/>
            <a:pathLst>
              <a:path w="423" h="395">
                <a:moveTo>
                  <a:pt x="108" y="381"/>
                </a:moveTo>
                <a:cubicBezTo>
                  <a:pt x="119" y="365"/>
                  <a:pt x="83" y="360"/>
                  <a:pt x="90" y="344"/>
                </a:cubicBezTo>
                <a:cubicBezTo>
                  <a:pt x="97" y="328"/>
                  <a:pt x="135" y="340"/>
                  <a:pt x="148" y="341"/>
                </a:cubicBezTo>
                <a:cubicBezTo>
                  <a:pt x="166" y="343"/>
                  <a:pt x="169" y="355"/>
                  <a:pt x="165" y="361"/>
                </a:cubicBezTo>
                <a:cubicBezTo>
                  <a:pt x="161" y="368"/>
                  <a:pt x="147" y="374"/>
                  <a:pt x="149" y="382"/>
                </a:cubicBezTo>
                <a:cubicBezTo>
                  <a:pt x="150" y="390"/>
                  <a:pt x="153" y="393"/>
                  <a:pt x="160" y="392"/>
                </a:cubicBezTo>
                <a:cubicBezTo>
                  <a:pt x="166" y="391"/>
                  <a:pt x="227" y="369"/>
                  <a:pt x="353" y="395"/>
                </a:cubicBezTo>
                <a:cubicBezTo>
                  <a:pt x="349" y="384"/>
                  <a:pt x="342" y="300"/>
                  <a:pt x="352" y="286"/>
                </a:cubicBezTo>
                <a:cubicBezTo>
                  <a:pt x="362" y="273"/>
                  <a:pt x="373" y="285"/>
                  <a:pt x="382" y="294"/>
                </a:cubicBezTo>
                <a:cubicBezTo>
                  <a:pt x="390" y="303"/>
                  <a:pt x="400" y="287"/>
                  <a:pt x="409" y="272"/>
                </a:cubicBezTo>
                <a:cubicBezTo>
                  <a:pt x="418" y="257"/>
                  <a:pt x="423" y="238"/>
                  <a:pt x="416" y="230"/>
                </a:cubicBezTo>
                <a:cubicBezTo>
                  <a:pt x="410" y="222"/>
                  <a:pt x="401" y="222"/>
                  <a:pt x="387" y="235"/>
                </a:cubicBezTo>
                <a:cubicBezTo>
                  <a:pt x="378" y="243"/>
                  <a:pt x="365" y="242"/>
                  <a:pt x="356" y="225"/>
                </a:cubicBezTo>
                <a:cubicBezTo>
                  <a:pt x="350" y="213"/>
                  <a:pt x="350" y="187"/>
                  <a:pt x="355" y="154"/>
                </a:cubicBezTo>
                <a:cubicBezTo>
                  <a:pt x="360" y="123"/>
                  <a:pt x="362" y="36"/>
                  <a:pt x="35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90"/>
                  <a:pt x="0" y="390"/>
                  <a:pt x="0" y="390"/>
                </a:cubicBezTo>
                <a:cubicBezTo>
                  <a:pt x="45" y="379"/>
                  <a:pt x="100" y="392"/>
                  <a:pt x="108" y="381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7" name="Табличка 16"/>
          <p:cNvSpPr/>
          <p:nvPr/>
        </p:nvSpPr>
        <p:spPr>
          <a:xfrm>
            <a:off x="288472" y="267494"/>
            <a:ext cx="8568000" cy="1008000"/>
          </a:xfrm>
          <a:prstGeom prst="plaque">
            <a:avLst/>
          </a:prstGeom>
          <a:solidFill>
            <a:srgbClr val="CCEC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  <a:ea typeface="Times New Roman" pitchFamily="18" charset="0"/>
                <a:cs typeface="Arial" pitchFamily="34" charset="0"/>
              </a:rPr>
              <a:t>Эта песня была написана в первые дни войны.</a:t>
            </a:r>
            <a:r>
              <a:rPr lang="ru-RU" sz="2400" b="1" i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  <a:ea typeface="Times New Roman" pitchFamily="18" charset="0"/>
                <a:cs typeface="Arial" pitchFamily="34" charset="0"/>
              </a:rPr>
              <a:t>Её называли «Песня-призыв, песня–воин, песня-полководец, песня-пророк».</a:t>
            </a:r>
            <a:r>
              <a:rPr lang="ru-RU" sz="24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  <a:cs typeface="Arial" pitchFamily="34" charset="0"/>
              </a:rPr>
              <a:t> </a:t>
            </a:r>
          </a:p>
        </p:txBody>
      </p:sp>
      <p:sp>
        <p:nvSpPr>
          <p:cNvPr id="19" name="Шестиугольник 18"/>
          <p:cNvSpPr/>
          <p:nvPr/>
        </p:nvSpPr>
        <p:spPr>
          <a:xfrm>
            <a:off x="6588480" y="2571750"/>
            <a:ext cx="2304000" cy="648000"/>
          </a:xfrm>
          <a:prstGeom prst="hexagon">
            <a:avLst/>
          </a:prstGeom>
          <a:solidFill>
            <a:srgbClr val="ABFFAB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rgbClr val="008E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Священная война</a:t>
            </a:r>
            <a:endParaRPr lang="ru-RU" sz="2000" b="1" spc="50" dirty="0">
              <a:ln w="11430"/>
              <a:solidFill>
                <a:srgbClr val="008E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</a:endParaRPr>
          </a:p>
        </p:txBody>
      </p:sp>
      <p:sp>
        <p:nvSpPr>
          <p:cNvPr id="20" name="Шестиугольник 19"/>
          <p:cNvSpPr/>
          <p:nvPr/>
        </p:nvSpPr>
        <p:spPr>
          <a:xfrm>
            <a:off x="6588480" y="3363910"/>
            <a:ext cx="2304000" cy="648000"/>
          </a:xfrm>
          <a:prstGeom prst="hexagon">
            <a:avLst/>
          </a:prstGeom>
          <a:solidFill>
            <a:srgbClr val="ABFFAB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rgbClr val="008E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Огонёк</a:t>
            </a:r>
            <a:endParaRPr lang="ru-RU" sz="2000" b="1" spc="50" dirty="0">
              <a:ln w="11430"/>
              <a:solidFill>
                <a:srgbClr val="008E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1" name="Шестиугольник 20"/>
          <p:cNvSpPr/>
          <p:nvPr/>
        </p:nvSpPr>
        <p:spPr>
          <a:xfrm>
            <a:off x="6588480" y="4155998"/>
            <a:ext cx="2304000" cy="648000"/>
          </a:xfrm>
          <a:prstGeom prst="hexagon">
            <a:avLst/>
          </a:prstGeom>
          <a:solidFill>
            <a:srgbClr val="ABFFAB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err="1" smtClean="0">
                <a:ln w="11430"/>
                <a:solidFill>
                  <a:srgbClr val="008E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Эх,дороги</a:t>
            </a:r>
            <a:r>
              <a:rPr lang="ru-RU" sz="2000" b="1" spc="50" dirty="0" smtClean="0">
                <a:ln w="11430"/>
                <a:solidFill>
                  <a:srgbClr val="008E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 </a:t>
            </a:r>
            <a:endParaRPr lang="ru-RU" sz="2000" b="1" spc="50" dirty="0">
              <a:ln w="11430"/>
              <a:solidFill>
                <a:srgbClr val="008E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</a:endParaRPr>
          </a:p>
        </p:txBody>
      </p:sp>
      <p:sp>
        <p:nvSpPr>
          <p:cNvPr id="23" name="Овал 22">
            <a:hlinkClick r:id="rId4" action="ppaction://hlinksldjump"/>
          </p:cNvPr>
          <p:cNvSpPr/>
          <p:nvPr/>
        </p:nvSpPr>
        <p:spPr>
          <a:xfrm rot="-1500000">
            <a:off x="7416480" y="1707734"/>
            <a:ext cx="1476000" cy="720000"/>
          </a:xfrm>
          <a:prstGeom prst="ellipse">
            <a:avLst/>
          </a:prstGeom>
          <a:solidFill>
            <a:srgbClr val="FFFF99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chemeClr val="accent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История песни</a:t>
            </a:r>
            <a:endParaRPr lang="ru-RU" sz="2000" b="1" spc="50" dirty="0">
              <a:ln w="11430"/>
              <a:solidFill>
                <a:schemeClr val="accent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</a:endParaRPr>
          </a:p>
        </p:txBody>
      </p:sp>
      <p:pic>
        <p:nvPicPr>
          <p:cNvPr id="24" name="Рисунок 23" descr="голубь 2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92080" y="2499742"/>
            <a:ext cx="1081081" cy="720000"/>
          </a:xfrm>
          <a:prstGeom prst="rect">
            <a:avLst/>
          </a:prstGeom>
        </p:spPr>
      </p:pic>
      <p:pic>
        <p:nvPicPr>
          <p:cNvPr id="10" name="Рисунок 9" descr="ключ 2.gif">
            <a:hlinkClick r:id="" action="ppaction://noaction">
              <a:snd r:embed="rId6" name="Священная война.wav"/>
            </a:hlinkClick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11776" y="1347614"/>
            <a:ext cx="645120" cy="11520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DA09F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Фанфары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5" grpId="0" animBg="1"/>
      <p:bldP spid="19" grpId="0" animBg="1"/>
      <p:bldP spid="20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ноты1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8782" b="46248"/>
          <a:stretch>
            <a:fillRect/>
          </a:stretch>
        </p:blipFill>
        <p:spPr>
          <a:xfrm rot="-2400000" flipH="1">
            <a:off x="6592312" y="1282321"/>
            <a:ext cx="1844331" cy="684000"/>
          </a:xfrm>
          <a:prstGeom prst="rect">
            <a:avLst/>
          </a:prstGeom>
        </p:spPr>
      </p:pic>
      <p:sp useBgFill="1">
        <p:nvSpPr>
          <p:cNvPr id="5" name="Freeform 6"/>
          <p:cNvSpPr>
            <a:spLocks/>
          </p:cNvSpPr>
          <p:nvPr/>
        </p:nvSpPr>
        <p:spPr bwMode="auto">
          <a:xfrm>
            <a:off x="288088" y="1384014"/>
            <a:ext cx="1503006" cy="1176186"/>
          </a:xfrm>
          <a:custGeom>
            <a:avLst/>
            <a:gdLst/>
            <a:ahLst/>
            <a:cxnLst>
              <a:cxn ang="0">
                <a:pos x="108" y="381"/>
              </a:cxn>
              <a:cxn ang="0">
                <a:pos x="90" y="344"/>
              </a:cxn>
              <a:cxn ang="0">
                <a:pos x="148" y="341"/>
              </a:cxn>
              <a:cxn ang="0">
                <a:pos x="165" y="361"/>
              </a:cxn>
              <a:cxn ang="0">
                <a:pos x="149" y="382"/>
              </a:cxn>
              <a:cxn ang="0">
                <a:pos x="160" y="392"/>
              </a:cxn>
              <a:cxn ang="0">
                <a:pos x="353" y="395"/>
              </a:cxn>
              <a:cxn ang="0">
                <a:pos x="352" y="286"/>
              </a:cxn>
              <a:cxn ang="0">
                <a:pos x="382" y="294"/>
              </a:cxn>
              <a:cxn ang="0">
                <a:pos x="409" y="272"/>
              </a:cxn>
              <a:cxn ang="0">
                <a:pos x="416" y="230"/>
              </a:cxn>
              <a:cxn ang="0">
                <a:pos x="387" y="235"/>
              </a:cxn>
              <a:cxn ang="0">
                <a:pos x="356" y="225"/>
              </a:cxn>
              <a:cxn ang="0">
                <a:pos x="355" y="154"/>
              </a:cxn>
              <a:cxn ang="0">
                <a:pos x="351" y="0"/>
              </a:cxn>
              <a:cxn ang="0">
                <a:pos x="0" y="0"/>
              </a:cxn>
              <a:cxn ang="0">
                <a:pos x="0" y="390"/>
              </a:cxn>
              <a:cxn ang="0">
                <a:pos x="108" y="381"/>
              </a:cxn>
            </a:cxnLst>
            <a:rect l="0" t="0" r="r" b="b"/>
            <a:pathLst>
              <a:path w="423" h="395">
                <a:moveTo>
                  <a:pt x="108" y="381"/>
                </a:moveTo>
                <a:cubicBezTo>
                  <a:pt x="119" y="365"/>
                  <a:pt x="83" y="360"/>
                  <a:pt x="90" y="344"/>
                </a:cubicBezTo>
                <a:cubicBezTo>
                  <a:pt x="97" y="328"/>
                  <a:pt x="135" y="340"/>
                  <a:pt x="148" y="341"/>
                </a:cubicBezTo>
                <a:cubicBezTo>
                  <a:pt x="166" y="343"/>
                  <a:pt x="169" y="355"/>
                  <a:pt x="165" y="361"/>
                </a:cubicBezTo>
                <a:cubicBezTo>
                  <a:pt x="161" y="368"/>
                  <a:pt x="147" y="374"/>
                  <a:pt x="149" y="382"/>
                </a:cubicBezTo>
                <a:cubicBezTo>
                  <a:pt x="150" y="390"/>
                  <a:pt x="153" y="393"/>
                  <a:pt x="160" y="392"/>
                </a:cubicBezTo>
                <a:cubicBezTo>
                  <a:pt x="166" y="391"/>
                  <a:pt x="227" y="369"/>
                  <a:pt x="353" y="395"/>
                </a:cubicBezTo>
                <a:cubicBezTo>
                  <a:pt x="349" y="384"/>
                  <a:pt x="342" y="300"/>
                  <a:pt x="352" y="286"/>
                </a:cubicBezTo>
                <a:cubicBezTo>
                  <a:pt x="362" y="273"/>
                  <a:pt x="373" y="285"/>
                  <a:pt x="382" y="294"/>
                </a:cubicBezTo>
                <a:cubicBezTo>
                  <a:pt x="390" y="303"/>
                  <a:pt x="400" y="287"/>
                  <a:pt x="409" y="272"/>
                </a:cubicBezTo>
                <a:cubicBezTo>
                  <a:pt x="418" y="257"/>
                  <a:pt x="423" y="238"/>
                  <a:pt x="416" y="230"/>
                </a:cubicBezTo>
                <a:cubicBezTo>
                  <a:pt x="410" y="222"/>
                  <a:pt x="401" y="222"/>
                  <a:pt x="387" y="235"/>
                </a:cubicBezTo>
                <a:cubicBezTo>
                  <a:pt x="378" y="243"/>
                  <a:pt x="365" y="242"/>
                  <a:pt x="356" y="225"/>
                </a:cubicBezTo>
                <a:cubicBezTo>
                  <a:pt x="350" y="213"/>
                  <a:pt x="350" y="187"/>
                  <a:pt x="355" y="154"/>
                </a:cubicBezTo>
                <a:cubicBezTo>
                  <a:pt x="360" y="123"/>
                  <a:pt x="362" y="36"/>
                  <a:pt x="35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90"/>
                  <a:pt x="0" y="390"/>
                  <a:pt x="0" y="390"/>
                </a:cubicBezTo>
                <a:cubicBezTo>
                  <a:pt x="45" y="379"/>
                  <a:pt x="100" y="392"/>
                  <a:pt x="108" y="381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6" name="Freeform 7"/>
          <p:cNvSpPr>
            <a:spLocks/>
          </p:cNvSpPr>
          <p:nvPr/>
        </p:nvSpPr>
        <p:spPr bwMode="auto">
          <a:xfrm>
            <a:off x="2608043" y="1384014"/>
            <a:ext cx="1454861" cy="1336289"/>
          </a:xfrm>
          <a:custGeom>
            <a:avLst/>
            <a:gdLst/>
            <a:ahLst/>
            <a:cxnLst>
              <a:cxn ang="0">
                <a:pos x="56" y="87"/>
              </a:cxn>
              <a:cxn ang="0">
                <a:pos x="34" y="127"/>
              </a:cxn>
              <a:cxn ang="0">
                <a:pos x="7" y="175"/>
              </a:cxn>
              <a:cxn ang="0">
                <a:pos x="39" y="185"/>
              </a:cxn>
              <a:cxn ang="0">
                <a:pos x="57" y="207"/>
              </a:cxn>
              <a:cxn ang="0">
                <a:pos x="52" y="393"/>
              </a:cxn>
              <a:cxn ang="0">
                <a:pos x="153" y="400"/>
              </a:cxn>
              <a:cxn ang="0">
                <a:pos x="146" y="426"/>
              </a:cxn>
              <a:cxn ang="0">
                <a:pos x="174" y="445"/>
              </a:cxn>
              <a:cxn ang="0">
                <a:pos x="223" y="436"/>
              </a:cxn>
              <a:cxn ang="0">
                <a:pos x="198" y="398"/>
              </a:cxn>
              <a:cxn ang="0">
                <a:pos x="406" y="390"/>
              </a:cxn>
              <a:cxn ang="0">
                <a:pos x="400" y="286"/>
              </a:cxn>
              <a:cxn ang="0">
                <a:pos x="372" y="259"/>
              </a:cxn>
              <a:cxn ang="0">
                <a:pos x="366" y="198"/>
              </a:cxn>
              <a:cxn ang="0">
                <a:pos x="388" y="211"/>
              </a:cxn>
              <a:cxn ang="0">
                <a:pos x="400" y="218"/>
              </a:cxn>
              <a:cxn ang="0">
                <a:pos x="401" y="57"/>
              </a:cxn>
              <a:cxn ang="0">
                <a:pos x="399" y="0"/>
              </a:cxn>
              <a:cxn ang="0">
                <a:pos x="43" y="0"/>
              </a:cxn>
              <a:cxn ang="0">
                <a:pos x="56" y="87"/>
              </a:cxn>
            </a:cxnLst>
            <a:rect l="0" t="0" r="r" b="b"/>
            <a:pathLst>
              <a:path w="409" h="449">
                <a:moveTo>
                  <a:pt x="56" y="87"/>
                </a:moveTo>
                <a:cubicBezTo>
                  <a:pt x="53" y="100"/>
                  <a:pt x="48" y="122"/>
                  <a:pt x="34" y="127"/>
                </a:cubicBezTo>
                <a:cubicBezTo>
                  <a:pt x="15" y="133"/>
                  <a:pt x="0" y="153"/>
                  <a:pt x="7" y="175"/>
                </a:cubicBezTo>
                <a:cubicBezTo>
                  <a:pt x="14" y="194"/>
                  <a:pt x="31" y="195"/>
                  <a:pt x="39" y="185"/>
                </a:cubicBezTo>
                <a:cubicBezTo>
                  <a:pt x="60" y="159"/>
                  <a:pt x="66" y="177"/>
                  <a:pt x="57" y="207"/>
                </a:cubicBezTo>
                <a:cubicBezTo>
                  <a:pt x="32" y="287"/>
                  <a:pt x="44" y="341"/>
                  <a:pt x="52" y="393"/>
                </a:cubicBezTo>
                <a:cubicBezTo>
                  <a:pt x="63" y="391"/>
                  <a:pt x="127" y="386"/>
                  <a:pt x="153" y="400"/>
                </a:cubicBezTo>
                <a:cubicBezTo>
                  <a:pt x="164" y="406"/>
                  <a:pt x="146" y="415"/>
                  <a:pt x="146" y="426"/>
                </a:cubicBezTo>
                <a:cubicBezTo>
                  <a:pt x="145" y="437"/>
                  <a:pt x="154" y="444"/>
                  <a:pt x="174" y="445"/>
                </a:cubicBezTo>
                <a:cubicBezTo>
                  <a:pt x="195" y="447"/>
                  <a:pt x="219" y="449"/>
                  <a:pt x="223" y="436"/>
                </a:cubicBezTo>
                <a:cubicBezTo>
                  <a:pt x="227" y="423"/>
                  <a:pt x="188" y="408"/>
                  <a:pt x="198" y="398"/>
                </a:cubicBezTo>
                <a:cubicBezTo>
                  <a:pt x="208" y="388"/>
                  <a:pt x="341" y="381"/>
                  <a:pt x="406" y="390"/>
                </a:cubicBezTo>
                <a:cubicBezTo>
                  <a:pt x="399" y="342"/>
                  <a:pt x="405" y="311"/>
                  <a:pt x="400" y="286"/>
                </a:cubicBezTo>
                <a:cubicBezTo>
                  <a:pt x="397" y="274"/>
                  <a:pt x="384" y="254"/>
                  <a:pt x="372" y="259"/>
                </a:cubicBezTo>
                <a:cubicBezTo>
                  <a:pt x="342" y="272"/>
                  <a:pt x="348" y="211"/>
                  <a:pt x="366" y="198"/>
                </a:cubicBezTo>
                <a:cubicBezTo>
                  <a:pt x="384" y="186"/>
                  <a:pt x="388" y="202"/>
                  <a:pt x="388" y="211"/>
                </a:cubicBezTo>
                <a:cubicBezTo>
                  <a:pt x="388" y="220"/>
                  <a:pt x="393" y="223"/>
                  <a:pt x="400" y="218"/>
                </a:cubicBezTo>
                <a:cubicBezTo>
                  <a:pt x="406" y="212"/>
                  <a:pt x="409" y="111"/>
                  <a:pt x="401" y="57"/>
                </a:cubicBezTo>
                <a:cubicBezTo>
                  <a:pt x="399" y="43"/>
                  <a:pt x="398" y="22"/>
                  <a:pt x="399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54" y="29"/>
                  <a:pt x="62" y="63"/>
                  <a:pt x="56" y="87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7" name="Табличка 16"/>
          <p:cNvSpPr/>
          <p:nvPr/>
        </p:nvSpPr>
        <p:spPr>
          <a:xfrm>
            <a:off x="288472" y="267494"/>
            <a:ext cx="8568000" cy="1008000"/>
          </a:xfrm>
          <a:prstGeom prst="plaque">
            <a:avLst/>
          </a:prstGeom>
          <a:solidFill>
            <a:srgbClr val="CCEC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Песня-исповедь солдата о выстраданном и пережитом в годы Великой Отечественной войны.</a:t>
            </a:r>
            <a:endParaRPr lang="ru-RU" sz="24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</a:endParaRPr>
          </a:p>
        </p:txBody>
      </p:sp>
      <p:sp>
        <p:nvSpPr>
          <p:cNvPr id="19" name="Шестиугольник 18"/>
          <p:cNvSpPr/>
          <p:nvPr/>
        </p:nvSpPr>
        <p:spPr>
          <a:xfrm>
            <a:off x="6588480" y="2571750"/>
            <a:ext cx="2304000" cy="648000"/>
          </a:xfrm>
          <a:prstGeom prst="hexagon">
            <a:avLst/>
          </a:prstGeom>
          <a:solidFill>
            <a:srgbClr val="ABFFAB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rgbClr val="008E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День Победы </a:t>
            </a:r>
            <a:endParaRPr lang="ru-RU" sz="2000" b="1" spc="50" dirty="0">
              <a:ln w="11430"/>
              <a:solidFill>
                <a:srgbClr val="008E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</a:endParaRPr>
          </a:p>
        </p:txBody>
      </p:sp>
      <p:sp>
        <p:nvSpPr>
          <p:cNvPr id="20" name="Шестиугольник 19"/>
          <p:cNvSpPr/>
          <p:nvPr/>
        </p:nvSpPr>
        <p:spPr>
          <a:xfrm>
            <a:off x="6588480" y="3363910"/>
            <a:ext cx="2304000" cy="648000"/>
          </a:xfrm>
          <a:prstGeom prst="hexagon">
            <a:avLst/>
          </a:prstGeom>
          <a:solidFill>
            <a:srgbClr val="ABFFAB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rgbClr val="008E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Эх, дороги</a:t>
            </a:r>
            <a:endParaRPr lang="ru-RU" sz="2000" b="1" spc="50" dirty="0">
              <a:ln w="11430"/>
              <a:solidFill>
                <a:srgbClr val="008E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1" name="Шестиугольник 20"/>
          <p:cNvSpPr/>
          <p:nvPr/>
        </p:nvSpPr>
        <p:spPr>
          <a:xfrm>
            <a:off x="6588480" y="4155998"/>
            <a:ext cx="2304000" cy="648000"/>
          </a:xfrm>
          <a:prstGeom prst="hexagon">
            <a:avLst/>
          </a:prstGeom>
          <a:solidFill>
            <a:srgbClr val="ABFFAB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rgbClr val="008E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Три танкиста</a:t>
            </a:r>
            <a:endParaRPr lang="ru-RU" sz="2000" b="1" spc="50" dirty="0">
              <a:ln w="11430"/>
              <a:solidFill>
                <a:srgbClr val="008E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</a:endParaRPr>
          </a:p>
        </p:txBody>
      </p:sp>
      <p:pic>
        <p:nvPicPr>
          <p:cNvPr id="24" name="Рисунок 23" descr="голубь 2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92080" y="2499742"/>
            <a:ext cx="1081081" cy="720000"/>
          </a:xfrm>
          <a:prstGeom prst="rect">
            <a:avLst/>
          </a:prstGeom>
        </p:spPr>
      </p:pic>
      <p:sp>
        <p:nvSpPr>
          <p:cNvPr id="11" name="Овал 10">
            <a:hlinkClick r:id="rId5" action="ppaction://hlinksldjump"/>
          </p:cNvPr>
          <p:cNvSpPr/>
          <p:nvPr/>
        </p:nvSpPr>
        <p:spPr>
          <a:xfrm rot="-1500000">
            <a:off x="7416480" y="1707734"/>
            <a:ext cx="1476000" cy="720000"/>
          </a:xfrm>
          <a:prstGeom prst="ellipse">
            <a:avLst/>
          </a:prstGeom>
          <a:solidFill>
            <a:srgbClr val="FFFF99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chemeClr val="accent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История песни</a:t>
            </a:r>
            <a:endParaRPr lang="ru-RU" sz="2000" b="1" spc="50" dirty="0">
              <a:ln w="11430"/>
              <a:solidFill>
                <a:schemeClr val="accent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</a:endParaRPr>
          </a:p>
        </p:txBody>
      </p:sp>
      <p:pic>
        <p:nvPicPr>
          <p:cNvPr id="12" name="Рисунок 11" descr="ключ 2.gif">
            <a:hlinkClick r:id="" action="ppaction://noaction">
              <a:snd r:embed="rId6" name="Эх дороги.wav"/>
            </a:hlinkClick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11776" y="1347614"/>
            <a:ext cx="645120" cy="11520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DA09F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Фанфары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6" grpId="0" animBg="1"/>
      <p:bldP spid="19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ноты1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8782" b="46248"/>
          <a:stretch>
            <a:fillRect/>
          </a:stretch>
        </p:blipFill>
        <p:spPr>
          <a:xfrm rot="-2400000" flipH="1">
            <a:off x="6592312" y="1282321"/>
            <a:ext cx="1844331" cy="684000"/>
          </a:xfrm>
          <a:prstGeom prst="rect">
            <a:avLst/>
          </a:prstGeom>
        </p:spPr>
      </p:pic>
      <p:sp useBgFill="1">
        <p:nvSpPr>
          <p:cNvPr id="5" name="Freeform 6"/>
          <p:cNvSpPr>
            <a:spLocks/>
          </p:cNvSpPr>
          <p:nvPr/>
        </p:nvSpPr>
        <p:spPr bwMode="auto">
          <a:xfrm>
            <a:off x="288088" y="1384014"/>
            <a:ext cx="1503006" cy="1176186"/>
          </a:xfrm>
          <a:custGeom>
            <a:avLst/>
            <a:gdLst/>
            <a:ahLst/>
            <a:cxnLst>
              <a:cxn ang="0">
                <a:pos x="108" y="381"/>
              </a:cxn>
              <a:cxn ang="0">
                <a:pos x="90" y="344"/>
              </a:cxn>
              <a:cxn ang="0">
                <a:pos x="148" y="341"/>
              </a:cxn>
              <a:cxn ang="0">
                <a:pos x="165" y="361"/>
              </a:cxn>
              <a:cxn ang="0">
                <a:pos x="149" y="382"/>
              </a:cxn>
              <a:cxn ang="0">
                <a:pos x="160" y="392"/>
              </a:cxn>
              <a:cxn ang="0">
                <a:pos x="353" y="395"/>
              </a:cxn>
              <a:cxn ang="0">
                <a:pos x="352" y="286"/>
              </a:cxn>
              <a:cxn ang="0">
                <a:pos x="382" y="294"/>
              </a:cxn>
              <a:cxn ang="0">
                <a:pos x="409" y="272"/>
              </a:cxn>
              <a:cxn ang="0">
                <a:pos x="416" y="230"/>
              </a:cxn>
              <a:cxn ang="0">
                <a:pos x="387" y="235"/>
              </a:cxn>
              <a:cxn ang="0">
                <a:pos x="356" y="225"/>
              </a:cxn>
              <a:cxn ang="0">
                <a:pos x="355" y="154"/>
              </a:cxn>
              <a:cxn ang="0">
                <a:pos x="351" y="0"/>
              </a:cxn>
              <a:cxn ang="0">
                <a:pos x="0" y="0"/>
              </a:cxn>
              <a:cxn ang="0">
                <a:pos x="0" y="390"/>
              </a:cxn>
              <a:cxn ang="0">
                <a:pos x="108" y="381"/>
              </a:cxn>
            </a:cxnLst>
            <a:rect l="0" t="0" r="r" b="b"/>
            <a:pathLst>
              <a:path w="423" h="395">
                <a:moveTo>
                  <a:pt x="108" y="381"/>
                </a:moveTo>
                <a:cubicBezTo>
                  <a:pt x="119" y="365"/>
                  <a:pt x="83" y="360"/>
                  <a:pt x="90" y="344"/>
                </a:cubicBezTo>
                <a:cubicBezTo>
                  <a:pt x="97" y="328"/>
                  <a:pt x="135" y="340"/>
                  <a:pt x="148" y="341"/>
                </a:cubicBezTo>
                <a:cubicBezTo>
                  <a:pt x="166" y="343"/>
                  <a:pt x="169" y="355"/>
                  <a:pt x="165" y="361"/>
                </a:cubicBezTo>
                <a:cubicBezTo>
                  <a:pt x="161" y="368"/>
                  <a:pt x="147" y="374"/>
                  <a:pt x="149" y="382"/>
                </a:cubicBezTo>
                <a:cubicBezTo>
                  <a:pt x="150" y="390"/>
                  <a:pt x="153" y="393"/>
                  <a:pt x="160" y="392"/>
                </a:cubicBezTo>
                <a:cubicBezTo>
                  <a:pt x="166" y="391"/>
                  <a:pt x="227" y="369"/>
                  <a:pt x="353" y="395"/>
                </a:cubicBezTo>
                <a:cubicBezTo>
                  <a:pt x="349" y="384"/>
                  <a:pt x="342" y="300"/>
                  <a:pt x="352" y="286"/>
                </a:cubicBezTo>
                <a:cubicBezTo>
                  <a:pt x="362" y="273"/>
                  <a:pt x="373" y="285"/>
                  <a:pt x="382" y="294"/>
                </a:cubicBezTo>
                <a:cubicBezTo>
                  <a:pt x="390" y="303"/>
                  <a:pt x="400" y="287"/>
                  <a:pt x="409" y="272"/>
                </a:cubicBezTo>
                <a:cubicBezTo>
                  <a:pt x="418" y="257"/>
                  <a:pt x="423" y="238"/>
                  <a:pt x="416" y="230"/>
                </a:cubicBezTo>
                <a:cubicBezTo>
                  <a:pt x="410" y="222"/>
                  <a:pt x="401" y="222"/>
                  <a:pt x="387" y="235"/>
                </a:cubicBezTo>
                <a:cubicBezTo>
                  <a:pt x="378" y="243"/>
                  <a:pt x="365" y="242"/>
                  <a:pt x="356" y="225"/>
                </a:cubicBezTo>
                <a:cubicBezTo>
                  <a:pt x="350" y="213"/>
                  <a:pt x="350" y="187"/>
                  <a:pt x="355" y="154"/>
                </a:cubicBezTo>
                <a:cubicBezTo>
                  <a:pt x="360" y="123"/>
                  <a:pt x="362" y="36"/>
                  <a:pt x="35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90"/>
                  <a:pt x="0" y="390"/>
                  <a:pt x="0" y="390"/>
                </a:cubicBezTo>
                <a:cubicBezTo>
                  <a:pt x="45" y="379"/>
                  <a:pt x="100" y="392"/>
                  <a:pt x="108" y="381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6" name="Freeform 7"/>
          <p:cNvSpPr>
            <a:spLocks/>
          </p:cNvSpPr>
          <p:nvPr/>
        </p:nvSpPr>
        <p:spPr bwMode="auto">
          <a:xfrm>
            <a:off x="2608043" y="1384014"/>
            <a:ext cx="1454861" cy="1336289"/>
          </a:xfrm>
          <a:custGeom>
            <a:avLst/>
            <a:gdLst/>
            <a:ahLst/>
            <a:cxnLst>
              <a:cxn ang="0">
                <a:pos x="56" y="87"/>
              </a:cxn>
              <a:cxn ang="0">
                <a:pos x="34" y="127"/>
              </a:cxn>
              <a:cxn ang="0">
                <a:pos x="7" y="175"/>
              </a:cxn>
              <a:cxn ang="0">
                <a:pos x="39" y="185"/>
              </a:cxn>
              <a:cxn ang="0">
                <a:pos x="57" y="207"/>
              </a:cxn>
              <a:cxn ang="0">
                <a:pos x="52" y="393"/>
              </a:cxn>
              <a:cxn ang="0">
                <a:pos x="153" y="400"/>
              </a:cxn>
              <a:cxn ang="0">
                <a:pos x="146" y="426"/>
              </a:cxn>
              <a:cxn ang="0">
                <a:pos x="174" y="445"/>
              </a:cxn>
              <a:cxn ang="0">
                <a:pos x="223" y="436"/>
              </a:cxn>
              <a:cxn ang="0">
                <a:pos x="198" y="398"/>
              </a:cxn>
              <a:cxn ang="0">
                <a:pos x="406" y="390"/>
              </a:cxn>
              <a:cxn ang="0">
                <a:pos x="400" y="286"/>
              </a:cxn>
              <a:cxn ang="0">
                <a:pos x="372" y="259"/>
              </a:cxn>
              <a:cxn ang="0">
                <a:pos x="366" y="198"/>
              </a:cxn>
              <a:cxn ang="0">
                <a:pos x="388" y="211"/>
              </a:cxn>
              <a:cxn ang="0">
                <a:pos x="400" y="218"/>
              </a:cxn>
              <a:cxn ang="0">
                <a:pos x="401" y="57"/>
              </a:cxn>
              <a:cxn ang="0">
                <a:pos x="399" y="0"/>
              </a:cxn>
              <a:cxn ang="0">
                <a:pos x="43" y="0"/>
              </a:cxn>
              <a:cxn ang="0">
                <a:pos x="56" y="87"/>
              </a:cxn>
            </a:cxnLst>
            <a:rect l="0" t="0" r="r" b="b"/>
            <a:pathLst>
              <a:path w="409" h="449">
                <a:moveTo>
                  <a:pt x="56" y="87"/>
                </a:moveTo>
                <a:cubicBezTo>
                  <a:pt x="53" y="100"/>
                  <a:pt x="48" y="122"/>
                  <a:pt x="34" y="127"/>
                </a:cubicBezTo>
                <a:cubicBezTo>
                  <a:pt x="15" y="133"/>
                  <a:pt x="0" y="153"/>
                  <a:pt x="7" y="175"/>
                </a:cubicBezTo>
                <a:cubicBezTo>
                  <a:pt x="14" y="194"/>
                  <a:pt x="31" y="195"/>
                  <a:pt x="39" y="185"/>
                </a:cubicBezTo>
                <a:cubicBezTo>
                  <a:pt x="60" y="159"/>
                  <a:pt x="66" y="177"/>
                  <a:pt x="57" y="207"/>
                </a:cubicBezTo>
                <a:cubicBezTo>
                  <a:pt x="32" y="287"/>
                  <a:pt x="44" y="341"/>
                  <a:pt x="52" y="393"/>
                </a:cubicBezTo>
                <a:cubicBezTo>
                  <a:pt x="63" y="391"/>
                  <a:pt x="127" y="386"/>
                  <a:pt x="153" y="400"/>
                </a:cubicBezTo>
                <a:cubicBezTo>
                  <a:pt x="164" y="406"/>
                  <a:pt x="146" y="415"/>
                  <a:pt x="146" y="426"/>
                </a:cubicBezTo>
                <a:cubicBezTo>
                  <a:pt x="145" y="437"/>
                  <a:pt x="154" y="444"/>
                  <a:pt x="174" y="445"/>
                </a:cubicBezTo>
                <a:cubicBezTo>
                  <a:pt x="195" y="447"/>
                  <a:pt x="219" y="449"/>
                  <a:pt x="223" y="436"/>
                </a:cubicBezTo>
                <a:cubicBezTo>
                  <a:pt x="227" y="423"/>
                  <a:pt x="188" y="408"/>
                  <a:pt x="198" y="398"/>
                </a:cubicBezTo>
                <a:cubicBezTo>
                  <a:pt x="208" y="388"/>
                  <a:pt x="341" y="381"/>
                  <a:pt x="406" y="390"/>
                </a:cubicBezTo>
                <a:cubicBezTo>
                  <a:pt x="399" y="342"/>
                  <a:pt x="405" y="311"/>
                  <a:pt x="400" y="286"/>
                </a:cubicBezTo>
                <a:cubicBezTo>
                  <a:pt x="397" y="274"/>
                  <a:pt x="384" y="254"/>
                  <a:pt x="372" y="259"/>
                </a:cubicBezTo>
                <a:cubicBezTo>
                  <a:pt x="342" y="272"/>
                  <a:pt x="348" y="211"/>
                  <a:pt x="366" y="198"/>
                </a:cubicBezTo>
                <a:cubicBezTo>
                  <a:pt x="384" y="186"/>
                  <a:pt x="388" y="202"/>
                  <a:pt x="388" y="211"/>
                </a:cubicBezTo>
                <a:cubicBezTo>
                  <a:pt x="388" y="220"/>
                  <a:pt x="393" y="223"/>
                  <a:pt x="400" y="218"/>
                </a:cubicBezTo>
                <a:cubicBezTo>
                  <a:pt x="406" y="212"/>
                  <a:pt x="409" y="111"/>
                  <a:pt x="401" y="57"/>
                </a:cubicBezTo>
                <a:cubicBezTo>
                  <a:pt x="399" y="43"/>
                  <a:pt x="398" y="22"/>
                  <a:pt x="399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54" y="29"/>
                  <a:pt x="62" y="63"/>
                  <a:pt x="56" y="87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7" name="Freeform 8"/>
          <p:cNvSpPr>
            <a:spLocks/>
          </p:cNvSpPr>
          <p:nvPr/>
        </p:nvSpPr>
        <p:spPr bwMode="auto">
          <a:xfrm>
            <a:off x="1503732" y="1384014"/>
            <a:ext cx="1339014" cy="1342593"/>
          </a:xfrm>
          <a:custGeom>
            <a:avLst/>
            <a:gdLst/>
            <a:ahLst/>
            <a:cxnLst>
              <a:cxn ang="0">
                <a:pos x="13" y="154"/>
              </a:cxn>
              <a:cxn ang="0">
                <a:pos x="14" y="225"/>
              </a:cxn>
              <a:cxn ang="0">
                <a:pos x="45" y="235"/>
              </a:cxn>
              <a:cxn ang="0">
                <a:pos x="74" y="230"/>
              </a:cxn>
              <a:cxn ang="0">
                <a:pos x="67" y="272"/>
              </a:cxn>
              <a:cxn ang="0">
                <a:pos x="40" y="294"/>
              </a:cxn>
              <a:cxn ang="0">
                <a:pos x="10" y="286"/>
              </a:cxn>
              <a:cxn ang="0">
                <a:pos x="11" y="395"/>
              </a:cxn>
              <a:cxn ang="0">
                <a:pos x="114" y="397"/>
              </a:cxn>
              <a:cxn ang="0">
                <a:pos x="137" y="410"/>
              </a:cxn>
              <a:cxn ang="0">
                <a:pos x="129" y="436"/>
              </a:cxn>
              <a:cxn ang="0">
                <a:pos x="178" y="443"/>
              </a:cxn>
              <a:cxn ang="0">
                <a:pos x="180" y="406"/>
              </a:cxn>
              <a:cxn ang="0">
                <a:pos x="224" y="387"/>
              </a:cxn>
              <a:cxn ang="0">
                <a:pos x="363" y="393"/>
              </a:cxn>
              <a:cxn ang="0">
                <a:pos x="368" y="207"/>
              </a:cxn>
              <a:cxn ang="0">
                <a:pos x="350" y="185"/>
              </a:cxn>
              <a:cxn ang="0">
                <a:pos x="318" y="175"/>
              </a:cxn>
              <a:cxn ang="0">
                <a:pos x="345" y="127"/>
              </a:cxn>
              <a:cxn ang="0">
                <a:pos x="367" y="87"/>
              </a:cxn>
              <a:cxn ang="0">
                <a:pos x="354" y="0"/>
              </a:cxn>
              <a:cxn ang="0">
                <a:pos x="9" y="0"/>
              </a:cxn>
              <a:cxn ang="0">
                <a:pos x="13" y="154"/>
              </a:cxn>
            </a:cxnLst>
            <a:rect l="0" t="0" r="r" b="b"/>
            <a:pathLst>
              <a:path w="377" h="451">
                <a:moveTo>
                  <a:pt x="13" y="154"/>
                </a:moveTo>
                <a:cubicBezTo>
                  <a:pt x="8" y="187"/>
                  <a:pt x="8" y="213"/>
                  <a:pt x="14" y="225"/>
                </a:cubicBezTo>
                <a:cubicBezTo>
                  <a:pt x="23" y="242"/>
                  <a:pt x="36" y="243"/>
                  <a:pt x="45" y="235"/>
                </a:cubicBezTo>
                <a:cubicBezTo>
                  <a:pt x="59" y="222"/>
                  <a:pt x="68" y="222"/>
                  <a:pt x="74" y="230"/>
                </a:cubicBezTo>
                <a:cubicBezTo>
                  <a:pt x="81" y="238"/>
                  <a:pt x="76" y="257"/>
                  <a:pt x="67" y="272"/>
                </a:cubicBezTo>
                <a:cubicBezTo>
                  <a:pt x="58" y="287"/>
                  <a:pt x="48" y="303"/>
                  <a:pt x="40" y="294"/>
                </a:cubicBezTo>
                <a:cubicBezTo>
                  <a:pt x="31" y="285"/>
                  <a:pt x="20" y="273"/>
                  <a:pt x="10" y="286"/>
                </a:cubicBezTo>
                <a:cubicBezTo>
                  <a:pt x="0" y="300"/>
                  <a:pt x="7" y="384"/>
                  <a:pt x="11" y="395"/>
                </a:cubicBezTo>
                <a:cubicBezTo>
                  <a:pt x="65" y="403"/>
                  <a:pt x="102" y="397"/>
                  <a:pt x="114" y="397"/>
                </a:cubicBezTo>
                <a:cubicBezTo>
                  <a:pt x="127" y="397"/>
                  <a:pt x="137" y="404"/>
                  <a:pt x="137" y="410"/>
                </a:cubicBezTo>
                <a:cubicBezTo>
                  <a:pt x="137" y="416"/>
                  <a:pt x="122" y="422"/>
                  <a:pt x="129" y="436"/>
                </a:cubicBezTo>
                <a:cubicBezTo>
                  <a:pt x="137" y="449"/>
                  <a:pt x="162" y="451"/>
                  <a:pt x="178" y="443"/>
                </a:cubicBezTo>
                <a:cubicBezTo>
                  <a:pt x="194" y="435"/>
                  <a:pt x="180" y="414"/>
                  <a:pt x="180" y="406"/>
                </a:cubicBezTo>
                <a:cubicBezTo>
                  <a:pt x="180" y="399"/>
                  <a:pt x="196" y="382"/>
                  <a:pt x="224" y="387"/>
                </a:cubicBezTo>
                <a:cubicBezTo>
                  <a:pt x="252" y="393"/>
                  <a:pt x="303" y="399"/>
                  <a:pt x="363" y="393"/>
                </a:cubicBezTo>
                <a:cubicBezTo>
                  <a:pt x="355" y="341"/>
                  <a:pt x="343" y="287"/>
                  <a:pt x="368" y="207"/>
                </a:cubicBezTo>
                <a:cubicBezTo>
                  <a:pt x="377" y="177"/>
                  <a:pt x="371" y="159"/>
                  <a:pt x="350" y="185"/>
                </a:cubicBezTo>
                <a:cubicBezTo>
                  <a:pt x="342" y="195"/>
                  <a:pt x="325" y="194"/>
                  <a:pt x="318" y="175"/>
                </a:cubicBezTo>
                <a:cubicBezTo>
                  <a:pt x="311" y="153"/>
                  <a:pt x="326" y="133"/>
                  <a:pt x="345" y="127"/>
                </a:cubicBezTo>
                <a:cubicBezTo>
                  <a:pt x="359" y="122"/>
                  <a:pt x="364" y="100"/>
                  <a:pt x="367" y="87"/>
                </a:cubicBezTo>
                <a:cubicBezTo>
                  <a:pt x="373" y="63"/>
                  <a:pt x="365" y="29"/>
                  <a:pt x="354" y="0"/>
                </a:cubicBezTo>
                <a:cubicBezTo>
                  <a:pt x="9" y="0"/>
                  <a:pt x="9" y="0"/>
                  <a:pt x="9" y="0"/>
                </a:cubicBezTo>
                <a:cubicBezTo>
                  <a:pt x="20" y="36"/>
                  <a:pt x="18" y="123"/>
                  <a:pt x="13" y="154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7" name="Табличка 16"/>
          <p:cNvSpPr/>
          <p:nvPr/>
        </p:nvSpPr>
        <p:spPr>
          <a:xfrm>
            <a:off x="288472" y="267494"/>
            <a:ext cx="8568000" cy="1008000"/>
          </a:xfrm>
          <a:prstGeom prst="plaque">
            <a:avLst/>
          </a:prstGeom>
          <a:solidFill>
            <a:srgbClr val="CCEC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Песня построена на конкретном боевом эпизоде.  Из 18 сибиряков-добровольцев после боя в живых осталось только двое. </a:t>
            </a:r>
            <a:endParaRPr lang="ru-RU" sz="24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</a:endParaRPr>
          </a:p>
        </p:txBody>
      </p:sp>
      <p:sp>
        <p:nvSpPr>
          <p:cNvPr id="19" name="Шестиугольник 18"/>
          <p:cNvSpPr/>
          <p:nvPr/>
        </p:nvSpPr>
        <p:spPr>
          <a:xfrm>
            <a:off x="6588480" y="2571750"/>
            <a:ext cx="2304000" cy="648000"/>
          </a:xfrm>
          <a:prstGeom prst="hexagon">
            <a:avLst/>
          </a:prstGeom>
          <a:solidFill>
            <a:srgbClr val="ABFFAB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rgbClr val="008E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Последний бой</a:t>
            </a:r>
            <a:endParaRPr lang="ru-RU" sz="2000" b="1" spc="50" dirty="0">
              <a:ln w="11430"/>
              <a:solidFill>
                <a:srgbClr val="008E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</a:endParaRPr>
          </a:p>
        </p:txBody>
      </p:sp>
      <p:sp>
        <p:nvSpPr>
          <p:cNvPr id="20" name="Шестиугольник 19"/>
          <p:cNvSpPr/>
          <p:nvPr/>
        </p:nvSpPr>
        <p:spPr>
          <a:xfrm>
            <a:off x="6588480" y="3363910"/>
            <a:ext cx="2304000" cy="648000"/>
          </a:xfrm>
          <a:prstGeom prst="hexagon">
            <a:avLst/>
          </a:prstGeom>
          <a:solidFill>
            <a:srgbClr val="ABFFAB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rgbClr val="008E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На безымянной высоте</a:t>
            </a:r>
            <a:endParaRPr lang="ru-RU" sz="2000" b="1" spc="50" dirty="0">
              <a:ln w="11430"/>
              <a:solidFill>
                <a:srgbClr val="008E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1" name="Шестиугольник 20"/>
          <p:cNvSpPr/>
          <p:nvPr/>
        </p:nvSpPr>
        <p:spPr>
          <a:xfrm>
            <a:off x="6588480" y="4155998"/>
            <a:ext cx="2304000" cy="648000"/>
          </a:xfrm>
          <a:prstGeom prst="hexagon">
            <a:avLst/>
          </a:prstGeom>
          <a:solidFill>
            <a:srgbClr val="ABFFAB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rgbClr val="008E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День Победы</a:t>
            </a:r>
            <a:endParaRPr lang="ru-RU" sz="2000" b="1" spc="50" dirty="0">
              <a:ln w="11430"/>
              <a:solidFill>
                <a:srgbClr val="008E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</a:endParaRPr>
          </a:p>
        </p:txBody>
      </p:sp>
      <p:pic>
        <p:nvPicPr>
          <p:cNvPr id="24" name="Рисунок 23" descr="голубь 2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92080" y="2499742"/>
            <a:ext cx="1081081" cy="720000"/>
          </a:xfrm>
          <a:prstGeom prst="rect">
            <a:avLst/>
          </a:prstGeom>
        </p:spPr>
      </p:pic>
      <p:sp>
        <p:nvSpPr>
          <p:cNvPr id="12" name="Овал 11">
            <a:hlinkClick r:id="rId5" action="ppaction://hlinksldjump"/>
          </p:cNvPr>
          <p:cNvSpPr/>
          <p:nvPr/>
        </p:nvSpPr>
        <p:spPr>
          <a:xfrm rot="-1500000">
            <a:off x="7416480" y="1707734"/>
            <a:ext cx="1476000" cy="720000"/>
          </a:xfrm>
          <a:prstGeom prst="ellipse">
            <a:avLst/>
          </a:prstGeom>
          <a:solidFill>
            <a:srgbClr val="FFFF99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chemeClr val="accent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История песни</a:t>
            </a:r>
            <a:endParaRPr lang="ru-RU" sz="2000" b="1" spc="50" dirty="0">
              <a:ln w="11430"/>
              <a:solidFill>
                <a:schemeClr val="accent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</a:endParaRPr>
          </a:p>
        </p:txBody>
      </p:sp>
      <p:pic>
        <p:nvPicPr>
          <p:cNvPr id="13" name="Рисунок 12" descr="ключ 2.gif">
            <a:hlinkClick r:id="" action="ppaction://noaction">
              <a:snd r:embed="rId6" name="На безымяной высоте.wav"/>
            </a:hlinkClick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11776" y="1347614"/>
            <a:ext cx="645120" cy="11520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DA09F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Фанфары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7" grpId="0" animBg="1"/>
      <p:bldP spid="19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ноты1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8782" b="46248"/>
          <a:stretch>
            <a:fillRect/>
          </a:stretch>
        </p:blipFill>
        <p:spPr>
          <a:xfrm rot="-2400000" flipH="1">
            <a:off x="6592312" y="1282321"/>
            <a:ext cx="1844331" cy="684000"/>
          </a:xfrm>
          <a:prstGeom prst="rect">
            <a:avLst/>
          </a:prstGeom>
        </p:spPr>
      </p:pic>
      <p:sp useBgFill="1">
        <p:nvSpPr>
          <p:cNvPr id="5" name="Freeform 6"/>
          <p:cNvSpPr>
            <a:spLocks/>
          </p:cNvSpPr>
          <p:nvPr/>
        </p:nvSpPr>
        <p:spPr bwMode="auto">
          <a:xfrm>
            <a:off x="288088" y="1384014"/>
            <a:ext cx="1503006" cy="1176186"/>
          </a:xfrm>
          <a:custGeom>
            <a:avLst/>
            <a:gdLst/>
            <a:ahLst/>
            <a:cxnLst>
              <a:cxn ang="0">
                <a:pos x="108" y="381"/>
              </a:cxn>
              <a:cxn ang="0">
                <a:pos x="90" y="344"/>
              </a:cxn>
              <a:cxn ang="0">
                <a:pos x="148" y="341"/>
              </a:cxn>
              <a:cxn ang="0">
                <a:pos x="165" y="361"/>
              </a:cxn>
              <a:cxn ang="0">
                <a:pos x="149" y="382"/>
              </a:cxn>
              <a:cxn ang="0">
                <a:pos x="160" y="392"/>
              </a:cxn>
              <a:cxn ang="0">
                <a:pos x="353" y="395"/>
              </a:cxn>
              <a:cxn ang="0">
                <a:pos x="352" y="286"/>
              </a:cxn>
              <a:cxn ang="0">
                <a:pos x="382" y="294"/>
              </a:cxn>
              <a:cxn ang="0">
                <a:pos x="409" y="272"/>
              </a:cxn>
              <a:cxn ang="0">
                <a:pos x="416" y="230"/>
              </a:cxn>
              <a:cxn ang="0">
                <a:pos x="387" y="235"/>
              </a:cxn>
              <a:cxn ang="0">
                <a:pos x="356" y="225"/>
              </a:cxn>
              <a:cxn ang="0">
                <a:pos x="355" y="154"/>
              </a:cxn>
              <a:cxn ang="0">
                <a:pos x="351" y="0"/>
              </a:cxn>
              <a:cxn ang="0">
                <a:pos x="0" y="0"/>
              </a:cxn>
              <a:cxn ang="0">
                <a:pos x="0" y="390"/>
              </a:cxn>
              <a:cxn ang="0">
                <a:pos x="108" y="381"/>
              </a:cxn>
            </a:cxnLst>
            <a:rect l="0" t="0" r="r" b="b"/>
            <a:pathLst>
              <a:path w="423" h="395">
                <a:moveTo>
                  <a:pt x="108" y="381"/>
                </a:moveTo>
                <a:cubicBezTo>
                  <a:pt x="119" y="365"/>
                  <a:pt x="83" y="360"/>
                  <a:pt x="90" y="344"/>
                </a:cubicBezTo>
                <a:cubicBezTo>
                  <a:pt x="97" y="328"/>
                  <a:pt x="135" y="340"/>
                  <a:pt x="148" y="341"/>
                </a:cubicBezTo>
                <a:cubicBezTo>
                  <a:pt x="166" y="343"/>
                  <a:pt x="169" y="355"/>
                  <a:pt x="165" y="361"/>
                </a:cubicBezTo>
                <a:cubicBezTo>
                  <a:pt x="161" y="368"/>
                  <a:pt x="147" y="374"/>
                  <a:pt x="149" y="382"/>
                </a:cubicBezTo>
                <a:cubicBezTo>
                  <a:pt x="150" y="390"/>
                  <a:pt x="153" y="393"/>
                  <a:pt x="160" y="392"/>
                </a:cubicBezTo>
                <a:cubicBezTo>
                  <a:pt x="166" y="391"/>
                  <a:pt x="227" y="369"/>
                  <a:pt x="353" y="395"/>
                </a:cubicBezTo>
                <a:cubicBezTo>
                  <a:pt x="349" y="384"/>
                  <a:pt x="342" y="300"/>
                  <a:pt x="352" y="286"/>
                </a:cubicBezTo>
                <a:cubicBezTo>
                  <a:pt x="362" y="273"/>
                  <a:pt x="373" y="285"/>
                  <a:pt x="382" y="294"/>
                </a:cubicBezTo>
                <a:cubicBezTo>
                  <a:pt x="390" y="303"/>
                  <a:pt x="400" y="287"/>
                  <a:pt x="409" y="272"/>
                </a:cubicBezTo>
                <a:cubicBezTo>
                  <a:pt x="418" y="257"/>
                  <a:pt x="423" y="238"/>
                  <a:pt x="416" y="230"/>
                </a:cubicBezTo>
                <a:cubicBezTo>
                  <a:pt x="410" y="222"/>
                  <a:pt x="401" y="222"/>
                  <a:pt x="387" y="235"/>
                </a:cubicBezTo>
                <a:cubicBezTo>
                  <a:pt x="378" y="243"/>
                  <a:pt x="365" y="242"/>
                  <a:pt x="356" y="225"/>
                </a:cubicBezTo>
                <a:cubicBezTo>
                  <a:pt x="350" y="213"/>
                  <a:pt x="350" y="187"/>
                  <a:pt x="355" y="154"/>
                </a:cubicBezTo>
                <a:cubicBezTo>
                  <a:pt x="360" y="123"/>
                  <a:pt x="362" y="36"/>
                  <a:pt x="35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90"/>
                  <a:pt x="0" y="390"/>
                  <a:pt x="0" y="390"/>
                </a:cubicBezTo>
                <a:cubicBezTo>
                  <a:pt x="45" y="379"/>
                  <a:pt x="100" y="392"/>
                  <a:pt x="108" y="381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6" name="Freeform 7"/>
          <p:cNvSpPr>
            <a:spLocks/>
          </p:cNvSpPr>
          <p:nvPr/>
        </p:nvSpPr>
        <p:spPr bwMode="auto">
          <a:xfrm>
            <a:off x="2608043" y="1384014"/>
            <a:ext cx="1454861" cy="1336289"/>
          </a:xfrm>
          <a:custGeom>
            <a:avLst/>
            <a:gdLst/>
            <a:ahLst/>
            <a:cxnLst>
              <a:cxn ang="0">
                <a:pos x="56" y="87"/>
              </a:cxn>
              <a:cxn ang="0">
                <a:pos x="34" y="127"/>
              </a:cxn>
              <a:cxn ang="0">
                <a:pos x="7" y="175"/>
              </a:cxn>
              <a:cxn ang="0">
                <a:pos x="39" y="185"/>
              </a:cxn>
              <a:cxn ang="0">
                <a:pos x="57" y="207"/>
              </a:cxn>
              <a:cxn ang="0">
                <a:pos x="52" y="393"/>
              </a:cxn>
              <a:cxn ang="0">
                <a:pos x="153" y="400"/>
              </a:cxn>
              <a:cxn ang="0">
                <a:pos x="146" y="426"/>
              </a:cxn>
              <a:cxn ang="0">
                <a:pos x="174" y="445"/>
              </a:cxn>
              <a:cxn ang="0">
                <a:pos x="223" y="436"/>
              </a:cxn>
              <a:cxn ang="0">
                <a:pos x="198" y="398"/>
              </a:cxn>
              <a:cxn ang="0">
                <a:pos x="406" y="390"/>
              </a:cxn>
              <a:cxn ang="0">
                <a:pos x="400" y="286"/>
              </a:cxn>
              <a:cxn ang="0">
                <a:pos x="372" y="259"/>
              </a:cxn>
              <a:cxn ang="0">
                <a:pos x="366" y="198"/>
              </a:cxn>
              <a:cxn ang="0">
                <a:pos x="388" y="211"/>
              </a:cxn>
              <a:cxn ang="0">
                <a:pos x="400" y="218"/>
              </a:cxn>
              <a:cxn ang="0">
                <a:pos x="401" y="57"/>
              </a:cxn>
              <a:cxn ang="0">
                <a:pos x="399" y="0"/>
              </a:cxn>
              <a:cxn ang="0">
                <a:pos x="43" y="0"/>
              </a:cxn>
              <a:cxn ang="0">
                <a:pos x="56" y="87"/>
              </a:cxn>
            </a:cxnLst>
            <a:rect l="0" t="0" r="r" b="b"/>
            <a:pathLst>
              <a:path w="409" h="449">
                <a:moveTo>
                  <a:pt x="56" y="87"/>
                </a:moveTo>
                <a:cubicBezTo>
                  <a:pt x="53" y="100"/>
                  <a:pt x="48" y="122"/>
                  <a:pt x="34" y="127"/>
                </a:cubicBezTo>
                <a:cubicBezTo>
                  <a:pt x="15" y="133"/>
                  <a:pt x="0" y="153"/>
                  <a:pt x="7" y="175"/>
                </a:cubicBezTo>
                <a:cubicBezTo>
                  <a:pt x="14" y="194"/>
                  <a:pt x="31" y="195"/>
                  <a:pt x="39" y="185"/>
                </a:cubicBezTo>
                <a:cubicBezTo>
                  <a:pt x="60" y="159"/>
                  <a:pt x="66" y="177"/>
                  <a:pt x="57" y="207"/>
                </a:cubicBezTo>
                <a:cubicBezTo>
                  <a:pt x="32" y="287"/>
                  <a:pt x="44" y="341"/>
                  <a:pt x="52" y="393"/>
                </a:cubicBezTo>
                <a:cubicBezTo>
                  <a:pt x="63" y="391"/>
                  <a:pt x="127" y="386"/>
                  <a:pt x="153" y="400"/>
                </a:cubicBezTo>
                <a:cubicBezTo>
                  <a:pt x="164" y="406"/>
                  <a:pt x="146" y="415"/>
                  <a:pt x="146" y="426"/>
                </a:cubicBezTo>
                <a:cubicBezTo>
                  <a:pt x="145" y="437"/>
                  <a:pt x="154" y="444"/>
                  <a:pt x="174" y="445"/>
                </a:cubicBezTo>
                <a:cubicBezTo>
                  <a:pt x="195" y="447"/>
                  <a:pt x="219" y="449"/>
                  <a:pt x="223" y="436"/>
                </a:cubicBezTo>
                <a:cubicBezTo>
                  <a:pt x="227" y="423"/>
                  <a:pt x="188" y="408"/>
                  <a:pt x="198" y="398"/>
                </a:cubicBezTo>
                <a:cubicBezTo>
                  <a:pt x="208" y="388"/>
                  <a:pt x="341" y="381"/>
                  <a:pt x="406" y="390"/>
                </a:cubicBezTo>
                <a:cubicBezTo>
                  <a:pt x="399" y="342"/>
                  <a:pt x="405" y="311"/>
                  <a:pt x="400" y="286"/>
                </a:cubicBezTo>
                <a:cubicBezTo>
                  <a:pt x="397" y="274"/>
                  <a:pt x="384" y="254"/>
                  <a:pt x="372" y="259"/>
                </a:cubicBezTo>
                <a:cubicBezTo>
                  <a:pt x="342" y="272"/>
                  <a:pt x="348" y="211"/>
                  <a:pt x="366" y="198"/>
                </a:cubicBezTo>
                <a:cubicBezTo>
                  <a:pt x="384" y="186"/>
                  <a:pt x="388" y="202"/>
                  <a:pt x="388" y="211"/>
                </a:cubicBezTo>
                <a:cubicBezTo>
                  <a:pt x="388" y="220"/>
                  <a:pt x="393" y="223"/>
                  <a:pt x="400" y="218"/>
                </a:cubicBezTo>
                <a:cubicBezTo>
                  <a:pt x="406" y="212"/>
                  <a:pt x="409" y="111"/>
                  <a:pt x="401" y="57"/>
                </a:cubicBezTo>
                <a:cubicBezTo>
                  <a:pt x="399" y="43"/>
                  <a:pt x="398" y="22"/>
                  <a:pt x="399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54" y="29"/>
                  <a:pt x="62" y="63"/>
                  <a:pt x="56" y="87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7" name="Freeform 8"/>
          <p:cNvSpPr>
            <a:spLocks/>
          </p:cNvSpPr>
          <p:nvPr/>
        </p:nvSpPr>
        <p:spPr bwMode="auto">
          <a:xfrm>
            <a:off x="1503732" y="1384014"/>
            <a:ext cx="1339014" cy="1342593"/>
          </a:xfrm>
          <a:custGeom>
            <a:avLst/>
            <a:gdLst/>
            <a:ahLst/>
            <a:cxnLst>
              <a:cxn ang="0">
                <a:pos x="13" y="154"/>
              </a:cxn>
              <a:cxn ang="0">
                <a:pos x="14" y="225"/>
              </a:cxn>
              <a:cxn ang="0">
                <a:pos x="45" y="235"/>
              </a:cxn>
              <a:cxn ang="0">
                <a:pos x="74" y="230"/>
              </a:cxn>
              <a:cxn ang="0">
                <a:pos x="67" y="272"/>
              </a:cxn>
              <a:cxn ang="0">
                <a:pos x="40" y="294"/>
              </a:cxn>
              <a:cxn ang="0">
                <a:pos x="10" y="286"/>
              </a:cxn>
              <a:cxn ang="0">
                <a:pos x="11" y="395"/>
              </a:cxn>
              <a:cxn ang="0">
                <a:pos x="114" y="397"/>
              </a:cxn>
              <a:cxn ang="0">
                <a:pos x="137" y="410"/>
              </a:cxn>
              <a:cxn ang="0">
                <a:pos x="129" y="436"/>
              </a:cxn>
              <a:cxn ang="0">
                <a:pos x="178" y="443"/>
              </a:cxn>
              <a:cxn ang="0">
                <a:pos x="180" y="406"/>
              </a:cxn>
              <a:cxn ang="0">
                <a:pos x="224" y="387"/>
              </a:cxn>
              <a:cxn ang="0">
                <a:pos x="363" y="393"/>
              </a:cxn>
              <a:cxn ang="0">
                <a:pos x="368" y="207"/>
              </a:cxn>
              <a:cxn ang="0">
                <a:pos x="350" y="185"/>
              </a:cxn>
              <a:cxn ang="0">
                <a:pos x="318" y="175"/>
              </a:cxn>
              <a:cxn ang="0">
                <a:pos x="345" y="127"/>
              </a:cxn>
              <a:cxn ang="0">
                <a:pos x="367" y="87"/>
              </a:cxn>
              <a:cxn ang="0">
                <a:pos x="354" y="0"/>
              </a:cxn>
              <a:cxn ang="0">
                <a:pos x="9" y="0"/>
              </a:cxn>
              <a:cxn ang="0">
                <a:pos x="13" y="154"/>
              </a:cxn>
            </a:cxnLst>
            <a:rect l="0" t="0" r="r" b="b"/>
            <a:pathLst>
              <a:path w="377" h="451">
                <a:moveTo>
                  <a:pt x="13" y="154"/>
                </a:moveTo>
                <a:cubicBezTo>
                  <a:pt x="8" y="187"/>
                  <a:pt x="8" y="213"/>
                  <a:pt x="14" y="225"/>
                </a:cubicBezTo>
                <a:cubicBezTo>
                  <a:pt x="23" y="242"/>
                  <a:pt x="36" y="243"/>
                  <a:pt x="45" y="235"/>
                </a:cubicBezTo>
                <a:cubicBezTo>
                  <a:pt x="59" y="222"/>
                  <a:pt x="68" y="222"/>
                  <a:pt x="74" y="230"/>
                </a:cubicBezTo>
                <a:cubicBezTo>
                  <a:pt x="81" y="238"/>
                  <a:pt x="76" y="257"/>
                  <a:pt x="67" y="272"/>
                </a:cubicBezTo>
                <a:cubicBezTo>
                  <a:pt x="58" y="287"/>
                  <a:pt x="48" y="303"/>
                  <a:pt x="40" y="294"/>
                </a:cubicBezTo>
                <a:cubicBezTo>
                  <a:pt x="31" y="285"/>
                  <a:pt x="20" y="273"/>
                  <a:pt x="10" y="286"/>
                </a:cubicBezTo>
                <a:cubicBezTo>
                  <a:pt x="0" y="300"/>
                  <a:pt x="7" y="384"/>
                  <a:pt x="11" y="395"/>
                </a:cubicBezTo>
                <a:cubicBezTo>
                  <a:pt x="65" y="403"/>
                  <a:pt x="102" y="397"/>
                  <a:pt x="114" y="397"/>
                </a:cubicBezTo>
                <a:cubicBezTo>
                  <a:pt x="127" y="397"/>
                  <a:pt x="137" y="404"/>
                  <a:pt x="137" y="410"/>
                </a:cubicBezTo>
                <a:cubicBezTo>
                  <a:pt x="137" y="416"/>
                  <a:pt x="122" y="422"/>
                  <a:pt x="129" y="436"/>
                </a:cubicBezTo>
                <a:cubicBezTo>
                  <a:pt x="137" y="449"/>
                  <a:pt x="162" y="451"/>
                  <a:pt x="178" y="443"/>
                </a:cubicBezTo>
                <a:cubicBezTo>
                  <a:pt x="194" y="435"/>
                  <a:pt x="180" y="414"/>
                  <a:pt x="180" y="406"/>
                </a:cubicBezTo>
                <a:cubicBezTo>
                  <a:pt x="180" y="399"/>
                  <a:pt x="196" y="382"/>
                  <a:pt x="224" y="387"/>
                </a:cubicBezTo>
                <a:cubicBezTo>
                  <a:pt x="252" y="393"/>
                  <a:pt x="303" y="399"/>
                  <a:pt x="363" y="393"/>
                </a:cubicBezTo>
                <a:cubicBezTo>
                  <a:pt x="355" y="341"/>
                  <a:pt x="343" y="287"/>
                  <a:pt x="368" y="207"/>
                </a:cubicBezTo>
                <a:cubicBezTo>
                  <a:pt x="377" y="177"/>
                  <a:pt x="371" y="159"/>
                  <a:pt x="350" y="185"/>
                </a:cubicBezTo>
                <a:cubicBezTo>
                  <a:pt x="342" y="195"/>
                  <a:pt x="325" y="194"/>
                  <a:pt x="318" y="175"/>
                </a:cubicBezTo>
                <a:cubicBezTo>
                  <a:pt x="311" y="153"/>
                  <a:pt x="326" y="133"/>
                  <a:pt x="345" y="127"/>
                </a:cubicBezTo>
                <a:cubicBezTo>
                  <a:pt x="359" y="122"/>
                  <a:pt x="364" y="100"/>
                  <a:pt x="367" y="87"/>
                </a:cubicBezTo>
                <a:cubicBezTo>
                  <a:pt x="373" y="63"/>
                  <a:pt x="365" y="29"/>
                  <a:pt x="354" y="0"/>
                </a:cubicBezTo>
                <a:cubicBezTo>
                  <a:pt x="9" y="0"/>
                  <a:pt x="9" y="0"/>
                  <a:pt x="9" y="0"/>
                </a:cubicBezTo>
                <a:cubicBezTo>
                  <a:pt x="20" y="36"/>
                  <a:pt x="18" y="123"/>
                  <a:pt x="13" y="154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8" name="Freeform 9"/>
          <p:cNvSpPr>
            <a:spLocks/>
          </p:cNvSpPr>
          <p:nvPr/>
        </p:nvSpPr>
        <p:spPr bwMode="auto">
          <a:xfrm>
            <a:off x="3823687" y="1384014"/>
            <a:ext cx="1468401" cy="1178708"/>
          </a:xfrm>
          <a:custGeom>
            <a:avLst/>
            <a:gdLst/>
            <a:ahLst/>
            <a:cxnLst>
              <a:cxn ang="0">
                <a:pos x="59" y="57"/>
              </a:cxn>
              <a:cxn ang="0">
                <a:pos x="58" y="218"/>
              </a:cxn>
              <a:cxn ang="0">
                <a:pos x="46" y="211"/>
              </a:cxn>
              <a:cxn ang="0">
                <a:pos x="24" y="198"/>
              </a:cxn>
              <a:cxn ang="0">
                <a:pos x="30" y="259"/>
              </a:cxn>
              <a:cxn ang="0">
                <a:pos x="58" y="286"/>
              </a:cxn>
              <a:cxn ang="0">
                <a:pos x="64" y="390"/>
              </a:cxn>
              <a:cxn ang="0">
                <a:pos x="161" y="391"/>
              </a:cxn>
              <a:cxn ang="0">
                <a:pos x="199" y="363"/>
              </a:cxn>
              <a:cxn ang="0">
                <a:pos x="172" y="336"/>
              </a:cxn>
              <a:cxn ang="0">
                <a:pos x="221" y="326"/>
              </a:cxn>
              <a:cxn ang="0">
                <a:pos x="246" y="353"/>
              </a:cxn>
              <a:cxn ang="0">
                <a:pos x="264" y="385"/>
              </a:cxn>
              <a:cxn ang="0">
                <a:pos x="413" y="378"/>
              </a:cxn>
              <a:cxn ang="0">
                <a:pos x="413" y="0"/>
              </a:cxn>
              <a:cxn ang="0">
                <a:pos x="57" y="0"/>
              </a:cxn>
              <a:cxn ang="0">
                <a:pos x="59" y="57"/>
              </a:cxn>
            </a:cxnLst>
            <a:rect l="0" t="0" r="r" b="b"/>
            <a:pathLst>
              <a:path w="413" h="396">
                <a:moveTo>
                  <a:pt x="59" y="57"/>
                </a:moveTo>
                <a:cubicBezTo>
                  <a:pt x="67" y="111"/>
                  <a:pt x="64" y="212"/>
                  <a:pt x="58" y="218"/>
                </a:cubicBezTo>
                <a:cubicBezTo>
                  <a:pt x="51" y="223"/>
                  <a:pt x="46" y="220"/>
                  <a:pt x="46" y="211"/>
                </a:cubicBezTo>
                <a:cubicBezTo>
                  <a:pt x="46" y="202"/>
                  <a:pt x="42" y="186"/>
                  <a:pt x="24" y="198"/>
                </a:cubicBezTo>
                <a:cubicBezTo>
                  <a:pt x="6" y="211"/>
                  <a:pt x="0" y="272"/>
                  <a:pt x="30" y="259"/>
                </a:cubicBezTo>
                <a:cubicBezTo>
                  <a:pt x="42" y="254"/>
                  <a:pt x="55" y="274"/>
                  <a:pt x="58" y="286"/>
                </a:cubicBezTo>
                <a:cubicBezTo>
                  <a:pt x="63" y="311"/>
                  <a:pt x="57" y="342"/>
                  <a:pt x="64" y="390"/>
                </a:cubicBezTo>
                <a:cubicBezTo>
                  <a:pt x="107" y="396"/>
                  <a:pt x="137" y="396"/>
                  <a:pt x="161" y="391"/>
                </a:cubicBezTo>
                <a:cubicBezTo>
                  <a:pt x="190" y="385"/>
                  <a:pt x="206" y="370"/>
                  <a:pt x="199" y="363"/>
                </a:cubicBezTo>
                <a:cubicBezTo>
                  <a:pt x="192" y="356"/>
                  <a:pt x="170" y="351"/>
                  <a:pt x="172" y="336"/>
                </a:cubicBezTo>
                <a:cubicBezTo>
                  <a:pt x="174" y="320"/>
                  <a:pt x="205" y="321"/>
                  <a:pt x="221" y="326"/>
                </a:cubicBezTo>
                <a:cubicBezTo>
                  <a:pt x="236" y="331"/>
                  <a:pt x="255" y="336"/>
                  <a:pt x="246" y="353"/>
                </a:cubicBezTo>
                <a:cubicBezTo>
                  <a:pt x="236" y="370"/>
                  <a:pt x="247" y="380"/>
                  <a:pt x="264" y="385"/>
                </a:cubicBezTo>
                <a:cubicBezTo>
                  <a:pt x="277" y="389"/>
                  <a:pt x="350" y="373"/>
                  <a:pt x="413" y="378"/>
                </a:cubicBezTo>
                <a:cubicBezTo>
                  <a:pt x="413" y="0"/>
                  <a:pt x="413" y="0"/>
                  <a:pt x="413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56" y="22"/>
                  <a:pt x="57" y="43"/>
                  <a:pt x="59" y="57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7" name="Табличка 16"/>
          <p:cNvSpPr/>
          <p:nvPr/>
        </p:nvSpPr>
        <p:spPr>
          <a:xfrm>
            <a:off x="288472" y="267494"/>
            <a:ext cx="8568000" cy="1008000"/>
          </a:xfrm>
          <a:prstGeom prst="plaque">
            <a:avLst/>
          </a:prstGeom>
          <a:solidFill>
            <a:srgbClr val="CCEC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Именем популярной в те годы песни, народ «окрестил» новое грозное оружие – реактивные гвардейские миномёты.</a:t>
            </a:r>
            <a:endParaRPr lang="ru-RU" sz="24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</a:endParaRPr>
          </a:p>
        </p:txBody>
      </p:sp>
      <p:sp>
        <p:nvSpPr>
          <p:cNvPr id="19" name="Шестиугольник 18"/>
          <p:cNvSpPr/>
          <p:nvPr/>
        </p:nvSpPr>
        <p:spPr>
          <a:xfrm>
            <a:off x="6588480" y="2571750"/>
            <a:ext cx="2304000" cy="648000"/>
          </a:xfrm>
          <a:prstGeom prst="hexagon">
            <a:avLst/>
          </a:prstGeom>
          <a:solidFill>
            <a:srgbClr val="ABFFAB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rgbClr val="008E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Три танкиста </a:t>
            </a:r>
            <a:endParaRPr lang="ru-RU" sz="2000" b="1" spc="50" dirty="0">
              <a:ln w="11430"/>
              <a:solidFill>
                <a:srgbClr val="008E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</a:endParaRPr>
          </a:p>
        </p:txBody>
      </p:sp>
      <p:sp>
        <p:nvSpPr>
          <p:cNvPr id="20" name="Шестиугольник 19"/>
          <p:cNvSpPr/>
          <p:nvPr/>
        </p:nvSpPr>
        <p:spPr>
          <a:xfrm>
            <a:off x="6588480" y="3363910"/>
            <a:ext cx="2304000" cy="648000"/>
          </a:xfrm>
          <a:prstGeom prst="hexagon">
            <a:avLst/>
          </a:prstGeom>
          <a:solidFill>
            <a:srgbClr val="ABFFAB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rgbClr val="008E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Катюша</a:t>
            </a:r>
            <a:endParaRPr lang="ru-RU" sz="2000" b="1" spc="50" dirty="0">
              <a:ln w="11430"/>
              <a:solidFill>
                <a:srgbClr val="008E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1" name="Шестиугольник 20"/>
          <p:cNvSpPr/>
          <p:nvPr/>
        </p:nvSpPr>
        <p:spPr>
          <a:xfrm>
            <a:off x="6588480" y="4155998"/>
            <a:ext cx="2304000" cy="648000"/>
          </a:xfrm>
          <a:prstGeom prst="hexagon">
            <a:avLst/>
          </a:prstGeom>
          <a:solidFill>
            <a:srgbClr val="ABFFAB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rgbClr val="008E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Смуглянка </a:t>
            </a:r>
            <a:endParaRPr lang="ru-RU" sz="2000" b="1" spc="50" dirty="0">
              <a:ln w="11430"/>
              <a:solidFill>
                <a:srgbClr val="008E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</a:endParaRPr>
          </a:p>
        </p:txBody>
      </p:sp>
      <p:pic>
        <p:nvPicPr>
          <p:cNvPr id="24" name="Рисунок 23" descr="голубь 2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92080" y="2499742"/>
            <a:ext cx="1081081" cy="720000"/>
          </a:xfrm>
          <a:prstGeom prst="rect">
            <a:avLst/>
          </a:prstGeom>
        </p:spPr>
      </p:pic>
      <p:sp>
        <p:nvSpPr>
          <p:cNvPr id="13" name="Овал 12">
            <a:hlinkClick r:id="rId5" action="ppaction://hlinksldjump"/>
          </p:cNvPr>
          <p:cNvSpPr/>
          <p:nvPr/>
        </p:nvSpPr>
        <p:spPr>
          <a:xfrm rot="-1500000">
            <a:off x="7416480" y="1707734"/>
            <a:ext cx="1476000" cy="720000"/>
          </a:xfrm>
          <a:prstGeom prst="ellipse">
            <a:avLst/>
          </a:prstGeom>
          <a:solidFill>
            <a:srgbClr val="FFFF99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chemeClr val="accent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История песни</a:t>
            </a:r>
            <a:endParaRPr lang="ru-RU" sz="2000" b="1" spc="50" dirty="0">
              <a:ln w="11430"/>
              <a:solidFill>
                <a:schemeClr val="accent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</a:endParaRPr>
          </a:p>
        </p:txBody>
      </p:sp>
      <p:pic>
        <p:nvPicPr>
          <p:cNvPr id="14" name="Рисунок 13" descr="ключ 2.gif">
            <a:hlinkClick r:id="" action="ppaction://noaction">
              <a:snd r:embed="rId6" name="Катюша.wav"/>
            </a:hlinkClick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11776" y="1347614"/>
            <a:ext cx="645120" cy="11520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DA09F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Фанфары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ноты1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8782" b="46248"/>
          <a:stretch>
            <a:fillRect/>
          </a:stretch>
        </p:blipFill>
        <p:spPr>
          <a:xfrm rot="-2400000" flipH="1">
            <a:off x="6592312" y="1282321"/>
            <a:ext cx="1844331" cy="684000"/>
          </a:xfrm>
          <a:prstGeom prst="rect">
            <a:avLst/>
          </a:prstGeom>
        </p:spPr>
      </p:pic>
      <p:sp useBgFill="1">
        <p:nvSpPr>
          <p:cNvPr id="5" name="Freeform 6"/>
          <p:cNvSpPr>
            <a:spLocks/>
          </p:cNvSpPr>
          <p:nvPr/>
        </p:nvSpPr>
        <p:spPr bwMode="auto">
          <a:xfrm>
            <a:off x="288088" y="1384014"/>
            <a:ext cx="1503006" cy="1176186"/>
          </a:xfrm>
          <a:custGeom>
            <a:avLst/>
            <a:gdLst/>
            <a:ahLst/>
            <a:cxnLst>
              <a:cxn ang="0">
                <a:pos x="108" y="381"/>
              </a:cxn>
              <a:cxn ang="0">
                <a:pos x="90" y="344"/>
              </a:cxn>
              <a:cxn ang="0">
                <a:pos x="148" y="341"/>
              </a:cxn>
              <a:cxn ang="0">
                <a:pos x="165" y="361"/>
              </a:cxn>
              <a:cxn ang="0">
                <a:pos x="149" y="382"/>
              </a:cxn>
              <a:cxn ang="0">
                <a:pos x="160" y="392"/>
              </a:cxn>
              <a:cxn ang="0">
                <a:pos x="353" y="395"/>
              </a:cxn>
              <a:cxn ang="0">
                <a:pos x="352" y="286"/>
              </a:cxn>
              <a:cxn ang="0">
                <a:pos x="382" y="294"/>
              </a:cxn>
              <a:cxn ang="0">
                <a:pos x="409" y="272"/>
              </a:cxn>
              <a:cxn ang="0">
                <a:pos x="416" y="230"/>
              </a:cxn>
              <a:cxn ang="0">
                <a:pos x="387" y="235"/>
              </a:cxn>
              <a:cxn ang="0">
                <a:pos x="356" y="225"/>
              </a:cxn>
              <a:cxn ang="0">
                <a:pos x="355" y="154"/>
              </a:cxn>
              <a:cxn ang="0">
                <a:pos x="351" y="0"/>
              </a:cxn>
              <a:cxn ang="0">
                <a:pos x="0" y="0"/>
              </a:cxn>
              <a:cxn ang="0">
                <a:pos x="0" y="390"/>
              </a:cxn>
              <a:cxn ang="0">
                <a:pos x="108" y="381"/>
              </a:cxn>
            </a:cxnLst>
            <a:rect l="0" t="0" r="r" b="b"/>
            <a:pathLst>
              <a:path w="423" h="395">
                <a:moveTo>
                  <a:pt x="108" y="381"/>
                </a:moveTo>
                <a:cubicBezTo>
                  <a:pt x="119" y="365"/>
                  <a:pt x="83" y="360"/>
                  <a:pt x="90" y="344"/>
                </a:cubicBezTo>
                <a:cubicBezTo>
                  <a:pt x="97" y="328"/>
                  <a:pt x="135" y="340"/>
                  <a:pt x="148" y="341"/>
                </a:cubicBezTo>
                <a:cubicBezTo>
                  <a:pt x="166" y="343"/>
                  <a:pt x="169" y="355"/>
                  <a:pt x="165" y="361"/>
                </a:cubicBezTo>
                <a:cubicBezTo>
                  <a:pt x="161" y="368"/>
                  <a:pt x="147" y="374"/>
                  <a:pt x="149" y="382"/>
                </a:cubicBezTo>
                <a:cubicBezTo>
                  <a:pt x="150" y="390"/>
                  <a:pt x="153" y="393"/>
                  <a:pt x="160" y="392"/>
                </a:cubicBezTo>
                <a:cubicBezTo>
                  <a:pt x="166" y="391"/>
                  <a:pt x="227" y="369"/>
                  <a:pt x="353" y="395"/>
                </a:cubicBezTo>
                <a:cubicBezTo>
                  <a:pt x="349" y="384"/>
                  <a:pt x="342" y="300"/>
                  <a:pt x="352" y="286"/>
                </a:cubicBezTo>
                <a:cubicBezTo>
                  <a:pt x="362" y="273"/>
                  <a:pt x="373" y="285"/>
                  <a:pt x="382" y="294"/>
                </a:cubicBezTo>
                <a:cubicBezTo>
                  <a:pt x="390" y="303"/>
                  <a:pt x="400" y="287"/>
                  <a:pt x="409" y="272"/>
                </a:cubicBezTo>
                <a:cubicBezTo>
                  <a:pt x="418" y="257"/>
                  <a:pt x="423" y="238"/>
                  <a:pt x="416" y="230"/>
                </a:cubicBezTo>
                <a:cubicBezTo>
                  <a:pt x="410" y="222"/>
                  <a:pt x="401" y="222"/>
                  <a:pt x="387" y="235"/>
                </a:cubicBezTo>
                <a:cubicBezTo>
                  <a:pt x="378" y="243"/>
                  <a:pt x="365" y="242"/>
                  <a:pt x="356" y="225"/>
                </a:cubicBezTo>
                <a:cubicBezTo>
                  <a:pt x="350" y="213"/>
                  <a:pt x="350" y="187"/>
                  <a:pt x="355" y="154"/>
                </a:cubicBezTo>
                <a:cubicBezTo>
                  <a:pt x="360" y="123"/>
                  <a:pt x="362" y="36"/>
                  <a:pt x="35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90"/>
                  <a:pt x="0" y="390"/>
                  <a:pt x="0" y="390"/>
                </a:cubicBezTo>
                <a:cubicBezTo>
                  <a:pt x="45" y="379"/>
                  <a:pt x="100" y="392"/>
                  <a:pt x="108" y="381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6" name="Freeform 7"/>
          <p:cNvSpPr>
            <a:spLocks/>
          </p:cNvSpPr>
          <p:nvPr/>
        </p:nvSpPr>
        <p:spPr bwMode="auto">
          <a:xfrm>
            <a:off x="2608043" y="1384014"/>
            <a:ext cx="1454861" cy="1336289"/>
          </a:xfrm>
          <a:custGeom>
            <a:avLst/>
            <a:gdLst/>
            <a:ahLst/>
            <a:cxnLst>
              <a:cxn ang="0">
                <a:pos x="56" y="87"/>
              </a:cxn>
              <a:cxn ang="0">
                <a:pos x="34" y="127"/>
              </a:cxn>
              <a:cxn ang="0">
                <a:pos x="7" y="175"/>
              </a:cxn>
              <a:cxn ang="0">
                <a:pos x="39" y="185"/>
              </a:cxn>
              <a:cxn ang="0">
                <a:pos x="57" y="207"/>
              </a:cxn>
              <a:cxn ang="0">
                <a:pos x="52" y="393"/>
              </a:cxn>
              <a:cxn ang="0">
                <a:pos x="153" y="400"/>
              </a:cxn>
              <a:cxn ang="0">
                <a:pos x="146" y="426"/>
              </a:cxn>
              <a:cxn ang="0">
                <a:pos x="174" y="445"/>
              </a:cxn>
              <a:cxn ang="0">
                <a:pos x="223" y="436"/>
              </a:cxn>
              <a:cxn ang="0">
                <a:pos x="198" y="398"/>
              </a:cxn>
              <a:cxn ang="0">
                <a:pos x="406" y="390"/>
              </a:cxn>
              <a:cxn ang="0">
                <a:pos x="400" y="286"/>
              </a:cxn>
              <a:cxn ang="0">
                <a:pos x="372" y="259"/>
              </a:cxn>
              <a:cxn ang="0">
                <a:pos x="366" y="198"/>
              </a:cxn>
              <a:cxn ang="0">
                <a:pos x="388" y="211"/>
              </a:cxn>
              <a:cxn ang="0">
                <a:pos x="400" y="218"/>
              </a:cxn>
              <a:cxn ang="0">
                <a:pos x="401" y="57"/>
              </a:cxn>
              <a:cxn ang="0">
                <a:pos x="399" y="0"/>
              </a:cxn>
              <a:cxn ang="0">
                <a:pos x="43" y="0"/>
              </a:cxn>
              <a:cxn ang="0">
                <a:pos x="56" y="87"/>
              </a:cxn>
            </a:cxnLst>
            <a:rect l="0" t="0" r="r" b="b"/>
            <a:pathLst>
              <a:path w="409" h="449">
                <a:moveTo>
                  <a:pt x="56" y="87"/>
                </a:moveTo>
                <a:cubicBezTo>
                  <a:pt x="53" y="100"/>
                  <a:pt x="48" y="122"/>
                  <a:pt x="34" y="127"/>
                </a:cubicBezTo>
                <a:cubicBezTo>
                  <a:pt x="15" y="133"/>
                  <a:pt x="0" y="153"/>
                  <a:pt x="7" y="175"/>
                </a:cubicBezTo>
                <a:cubicBezTo>
                  <a:pt x="14" y="194"/>
                  <a:pt x="31" y="195"/>
                  <a:pt x="39" y="185"/>
                </a:cubicBezTo>
                <a:cubicBezTo>
                  <a:pt x="60" y="159"/>
                  <a:pt x="66" y="177"/>
                  <a:pt x="57" y="207"/>
                </a:cubicBezTo>
                <a:cubicBezTo>
                  <a:pt x="32" y="287"/>
                  <a:pt x="44" y="341"/>
                  <a:pt x="52" y="393"/>
                </a:cubicBezTo>
                <a:cubicBezTo>
                  <a:pt x="63" y="391"/>
                  <a:pt x="127" y="386"/>
                  <a:pt x="153" y="400"/>
                </a:cubicBezTo>
                <a:cubicBezTo>
                  <a:pt x="164" y="406"/>
                  <a:pt x="146" y="415"/>
                  <a:pt x="146" y="426"/>
                </a:cubicBezTo>
                <a:cubicBezTo>
                  <a:pt x="145" y="437"/>
                  <a:pt x="154" y="444"/>
                  <a:pt x="174" y="445"/>
                </a:cubicBezTo>
                <a:cubicBezTo>
                  <a:pt x="195" y="447"/>
                  <a:pt x="219" y="449"/>
                  <a:pt x="223" y="436"/>
                </a:cubicBezTo>
                <a:cubicBezTo>
                  <a:pt x="227" y="423"/>
                  <a:pt x="188" y="408"/>
                  <a:pt x="198" y="398"/>
                </a:cubicBezTo>
                <a:cubicBezTo>
                  <a:pt x="208" y="388"/>
                  <a:pt x="341" y="381"/>
                  <a:pt x="406" y="390"/>
                </a:cubicBezTo>
                <a:cubicBezTo>
                  <a:pt x="399" y="342"/>
                  <a:pt x="405" y="311"/>
                  <a:pt x="400" y="286"/>
                </a:cubicBezTo>
                <a:cubicBezTo>
                  <a:pt x="397" y="274"/>
                  <a:pt x="384" y="254"/>
                  <a:pt x="372" y="259"/>
                </a:cubicBezTo>
                <a:cubicBezTo>
                  <a:pt x="342" y="272"/>
                  <a:pt x="348" y="211"/>
                  <a:pt x="366" y="198"/>
                </a:cubicBezTo>
                <a:cubicBezTo>
                  <a:pt x="384" y="186"/>
                  <a:pt x="388" y="202"/>
                  <a:pt x="388" y="211"/>
                </a:cubicBezTo>
                <a:cubicBezTo>
                  <a:pt x="388" y="220"/>
                  <a:pt x="393" y="223"/>
                  <a:pt x="400" y="218"/>
                </a:cubicBezTo>
                <a:cubicBezTo>
                  <a:pt x="406" y="212"/>
                  <a:pt x="409" y="111"/>
                  <a:pt x="401" y="57"/>
                </a:cubicBezTo>
                <a:cubicBezTo>
                  <a:pt x="399" y="43"/>
                  <a:pt x="398" y="22"/>
                  <a:pt x="399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54" y="29"/>
                  <a:pt x="62" y="63"/>
                  <a:pt x="56" y="87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7" name="Freeform 8"/>
          <p:cNvSpPr>
            <a:spLocks/>
          </p:cNvSpPr>
          <p:nvPr/>
        </p:nvSpPr>
        <p:spPr bwMode="auto">
          <a:xfrm>
            <a:off x="1503732" y="1384014"/>
            <a:ext cx="1339014" cy="1342593"/>
          </a:xfrm>
          <a:custGeom>
            <a:avLst/>
            <a:gdLst/>
            <a:ahLst/>
            <a:cxnLst>
              <a:cxn ang="0">
                <a:pos x="13" y="154"/>
              </a:cxn>
              <a:cxn ang="0">
                <a:pos x="14" y="225"/>
              </a:cxn>
              <a:cxn ang="0">
                <a:pos x="45" y="235"/>
              </a:cxn>
              <a:cxn ang="0">
                <a:pos x="74" y="230"/>
              </a:cxn>
              <a:cxn ang="0">
                <a:pos x="67" y="272"/>
              </a:cxn>
              <a:cxn ang="0">
                <a:pos x="40" y="294"/>
              </a:cxn>
              <a:cxn ang="0">
                <a:pos x="10" y="286"/>
              </a:cxn>
              <a:cxn ang="0">
                <a:pos x="11" y="395"/>
              </a:cxn>
              <a:cxn ang="0">
                <a:pos x="114" y="397"/>
              </a:cxn>
              <a:cxn ang="0">
                <a:pos x="137" y="410"/>
              </a:cxn>
              <a:cxn ang="0">
                <a:pos x="129" y="436"/>
              </a:cxn>
              <a:cxn ang="0">
                <a:pos x="178" y="443"/>
              </a:cxn>
              <a:cxn ang="0">
                <a:pos x="180" y="406"/>
              </a:cxn>
              <a:cxn ang="0">
                <a:pos x="224" y="387"/>
              </a:cxn>
              <a:cxn ang="0">
                <a:pos x="363" y="393"/>
              </a:cxn>
              <a:cxn ang="0">
                <a:pos x="368" y="207"/>
              </a:cxn>
              <a:cxn ang="0">
                <a:pos x="350" y="185"/>
              </a:cxn>
              <a:cxn ang="0">
                <a:pos x="318" y="175"/>
              </a:cxn>
              <a:cxn ang="0">
                <a:pos x="345" y="127"/>
              </a:cxn>
              <a:cxn ang="0">
                <a:pos x="367" y="87"/>
              </a:cxn>
              <a:cxn ang="0">
                <a:pos x="354" y="0"/>
              </a:cxn>
              <a:cxn ang="0">
                <a:pos x="9" y="0"/>
              </a:cxn>
              <a:cxn ang="0">
                <a:pos x="13" y="154"/>
              </a:cxn>
            </a:cxnLst>
            <a:rect l="0" t="0" r="r" b="b"/>
            <a:pathLst>
              <a:path w="377" h="451">
                <a:moveTo>
                  <a:pt x="13" y="154"/>
                </a:moveTo>
                <a:cubicBezTo>
                  <a:pt x="8" y="187"/>
                  <a:pt x="8" y="213"/>
                  <a:pt x="14" y="225"/>
                </a:cubicBezTo>
                <a:cubicBezTo>
                  <a:pt x="23" y="242"/>
                  <a:pt x="36" y="243"/>
                  <a:pt x="45" y="235"/>
                </a:cubicBezTo>
                <a:cubicBezTo>
                  <a:pt x="59" y="222"/>
                  <a:pt x="68" y="222"/>
                  <a:pt x="74" y="230"/>
                </a:cubicBezTo>
                <a:cubicBezTo>
                  <a:pt x="81" y="238"/>
                  <a:pt x="76" y="257"/>
                  <a:pt x="67" y="272"/>
                </a:cubicBezTo>
                <a:cubicBezTo>
                  <a:pt x="58" y="287"/>
                  <a:pt x="48" y="303"/>
                  <a:pt x="40" y="294"/>
                </a:cubicBezTo>
                <a:cubicBezTo>
                  <a:pt x="31" y="285"/>
                  <a:pt x="20" y="273"/>
                  <a:pt x="10" y="286"/>
                </a:cubicBezTo>
                <a:cubicBezTo>
                  <a:pt x="0" y="300"/>
                  <a:pt x="7" y="384"/>
                  <a:pt x="11" y="395"/>
                </a:cubicBezTo>
                <a:cubicBezTo>
                  <a:pt x="65" y="403"/>
                  <a:pt x="102" y="397"/>
                  <a:pt x="114" y="397"/>
                </a:cubicBezTo>
                <a:cubicBezTo>
                  <a:pt x="127" y="397"/>
                  <a:pt x="137" y="404"/>
                  <a:pt x="137" y="410"/>
                </a:cubicBezTo>
                <a:cubicBezTo>
                  <a:pt x="137" y="416"/>
                  <a:pt x="122" y="422"/>
                  <a:pt x="129" y="436"/>
                </a:cubicBezTo>
                <a:cubicBezTo>
                  <a:pt x="137" y="449"/>
                  <a:pt x="162" y="451"/>
                  <a:pt x="178" y="443"/>
                </a:cubicBezTo>
                <a:cubicBezTo>
                  <a:pt x="194" y="435"/>
                  <a:pt x="180" y="414"/>
                  <a:pt x="180" y="406"/>
                </a:cubicBezTo>
                <a:cubicBezTo>
                  <a:pt x="180" y="399"/>
                  <a:pt x="196" y="382"/>
                  <a:pt x="224" y="387"/>
                </a:cubicBezTo>
                <a:cubicBezTo>
                  <a:pt x="252" y="393"/>
                  <a:pt x="303" y="399"/>
                  <a:pt x="363" y="393"/>
                </a:cubicBezTo>
                <a:cubicBezTo>
                  <a:pt x="355" y="341"/>
                  <a:pt x="343" y="287"/>
                  <a:pt x="368" y="207"/>
                </a:cubicBezTo>
                <a:cubicBezTo>
                  <a:pt x="377" y="177"/>
                  <a:pt x="371" y="159"/>
                  <a:pt x="350" y="185"/>
                </a:cubicBezTo>
                <a:cubicBezTo>
                  <a:pt x="342" y="195"/>
                  <a:pt x="325" y="194"/>
                  <a:pt x="318" y="175"/>
                </a:cubicBezTo>
                <a:cubicBezTo>
                  <a:pt x="311" y="153"/>
                  <a:pt x="326" y="133"/>
                  <a:pt x="345" y="127"/>
                </a:cubicBezTo>
                <a:cubicBezTo>
                  <a:pt x="359" y="122"/>
                  <a:pt x="364" y="100"/>
                  <a:pt x="367" y="87"/>
                </a:cubicBezTo>
                <a:cubicBezTo>
                  <a:pt x="373" y="63"/>
                  <a:pt x="365" y="29"/>
                  <a:pt x="354" y="0"/>
                </a:cubicBezTo>
                <a:cubicBezTo>
                  <a:pt x="9" y="0"/>
                  <a:pt x="9" y="0"/>
                  <a:pt x="9" y="0"/>
                </a:cubicBezTo>
                <a:cubicBezTo>
                  <a:pt x="20" y="36"/>
                  <a:pt x="18" y="123"/>
                  <a:pt x="13" y="154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8" name="Freeform 9"/>
          <p:cNvSpPr>
            <a:spLocks/>
          </p:cNvSpPr>
          <p:nvPr/>
        </p:nvSpPr>
        <p:spPr bwMode="auto">
          <a:xfrm>
            <a:off x="3823687" y="1384014"/>
            <a:ext cx="1468401" cy="1178708"/>
          </a:xfrm>
          <a:custGeom>
            <a:avLst/>
            <a:gdLst/>
            <a:ahLst/>
            <a:cxnLst>
              <a:cxn ang="0">
                <a:pos x="59" y="57"/>
              </a:cxn>
              <a:cxn ang="0">
                <a:pos x="58" y="218"/>
              </a:cxn>
              <a:cxn ang="0">
                <a:pos x="46" y="211"/>
              </a:cxn>
              <a:cxn ang="0">
                <a:pos x="24" y="198"/>
              </a:cxn>
              <a:cxn ang="0">
                <a:pos x="30" y="259"/>
              </a:cxn>
              <a:cxn ang="0">
                <a:pos x="58" y="286"/>
              </a:cxn>
              <a:cxn ang="0">
                <a:pos x="64" y="390"/>
              </a:cxn>
              <a:cxn ang="0">
                <a:pos x="161" y="391"/>
              </a:cxn>
              <a:cxn ang="0">
                <a:pos x="199" y="363"/>
              </a:cxn>
              <a:cxn ang="0">
                <a:pos x="172" y="336"/>
              </a:cxn>
              <a:cxn ang="0">
                <a:pos x="221" y="326"/>
              </a:cxn>
              <a:cxn ang="0">
                <a:pos x="246" y="353"/>
              </a:cxn>
              <a:cxn ang="0">
                <a:pos x="264" y="385"/>
              </a:cxn>
              <a:cxn ang="0">
                <a:pos x="413" y="378"/>
              </a:cxn>
              <a:cxn ang="0">
                <a:pos x="413" y="0"/>
              </a:cxn>
              <a:cxn ang="0">
                <a:pos x="57" y="0"/>
              </a:cxn>
              <a:cxn ang="0">
                <a:pos x="59" y="57"/>
              </a:cxn>
            </a:cxnLst>
            <a:rect l="0" t="0" r="r" b="b"/>
            <a:pathLst>
              <a:path w="413" h="396">
                <a:moveTo>
                  <a:pt x="59" y="57"/>
                </a:moveTo>
                <a:cubicBezTo>
                  <a:pt x="67" y="111"/>
                  <a:pt x="64" y="212"/>
                  <a:pt x="58" y="218"/>
                </a:cubicBezTo>
                <a:cubicBezTo>
                  <a:pt x="51" y="223"/>
                  <a:pt x="46" y="220"/>
                  <a:pt x="46" y="211"/>
                </a:cubicBezTo>
                <a:cubicBezTo>
                  <a:pt x="46" y="202"/>
                  <a:pt x="42" y="186"/>
                  <a:pt x="24" y="198"/>
                </a:cubicBezTo>
                <a:cubicBezTo>
                  <a:pt x="6" y="211"/>
                  <a:pt x="0" y="272"/>
                  <a:pt x="30" y="259"/>
                </a:cubicBezTo>
                <a:cubicBezTo>
                  <a:pt x="42" y="254"/>
                  <a:pt x="55" y="274"/>
                  <a:pt x="58" y="286"/>
                </a:cubicBezTo>
                <a:cubicBezTo>
                  <a:pt x="63" y="311"/>
                  <a:pt x="57" y="342"/>
                  <a:pt x="64" y="390"/>
                </a:cubicBezTo>
                <a:cubicBezTo>
                  <a:pt x="107" y="396"/>
                  <a:pt x="137" y="396"/>
                  <a:pt x="161" y="391"/>
                </a:cubicBezTo>
                <a:cubicBezTo>
                  <a:pt x="190" y="385"/>
                  <a:pt x="206" y="370"/>
                  <a:pt x="199" y="363"/>
                </a:cubicBezTo>
                <a:cubicBezTo>
                  <a:pt x="192" y="356"/>
                  <a:pt x="170" y="351"/>
                  <a:pt x="172" y="336"/>
                </a:cubicBezTo>
                <a:cubicBezTo>
                  <a:pt x="174" y="320"/>
                  <a:pt x="205" y="321"/>
                  <a:pt x="221" y="326"/>
                </a:cubicBezTo>
                <a:cubicBezTo>
                  <a:pt x="236" y="331"/>
                  <a:pt x="255" y="336"/>
                  <a:pt x="246" y="353"/>
                </a:cubicBezTo>
                <a:cubicBezTo>
                  <a:pt x="236" y="370"/>
                  <a:pt x="247" y="380"/>
                  <a:pt x="264" y="385"/>
                </a:cubicBezTo>
                <a:cubicBezTo>
                  <a:pt x="277" y="389"/>
                  <a:pt x="350" y="373"/>
                  <a:pt x="413" y="378"/>
                </a:cubicBezTo>
                <a:cubicBezTo>
                  <a:pt x="413" y="0"/>
                  <a:pt x="413" y="0"/>
                  <a:pt x="413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56" y="22"/>
                  <a:pt x="57" y="43"/>
                  <a:pt x="59" y="57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auto">
          <a:xfrm>
            <a:off x="2753980" y="2518599"/>
            <a:ext cx="1499996" cy="1208963"/>
          </a:xfrm>
          <a:custGeom>
            <a:avLst/>
            <a:gdLst/>
            <a:ahLst/>
            <a:cxnLst>
              <a:cxn ang="0">
                <a:pos x="157" y="17"/>
              </a:cxn>
              <a:cxn ang="0">
                <a:pos x="182" y="55"/>
              </a:cxn>
              <a:cxn ang="0">
                <a:pos x="133" y="64"/>
              </a:cxn>
              <a:cxn ang="0">
                <a:pos x="105" y="45"/>
              </a:cxn>
              <a:cxn ang="0">
                <a:pos x="112" y="19"/>
              </a:cxn>
              <a:cxn ang="0">
                <a:pos x="11" y="12"/>
              </a:cxn>
              <a:cxn ang="0">
                <a:pos x="13" y="162"/>
              </a:cxn>
              <a:cxn ang="0">
                <a:pos x="9" y="235"/>
              </a:cxn>
              <a:cxn ang="0">
                <a:pos x="33" y="256"/>
              </a:cxn>
              <a:cxn ang="0">
                <a:pos x="67" y="248"/>
              </a:cxn>
              <a:cxn ang="0">
                <a:pos x="62" y="285"/>
              </a:cxn>
              <a:cxn ang="0">
                <a:pos x="34" y="316"/>
              </a:cxn>
              <a:cxn ang="0">
                <a:pos x="18" y="299"/>
              </a:cxn>
              <a:cxn ang="0">
                <a:pos x="5" y="299"/>
              </a:cxn>
              <a:cxn ang="0">
                <a:pos x="12" y="399"/>
              </a:cxn>
              <a:cxn ang="0">
                <a:pos x="85" y="392"/>
              </a:cxn>
              <a:cxn ang="0">
                <a:pos x="145" y="368"/>
              </a:cxn>
              <a:cxn ang="0">
                <a:pos x="146" y="337"/>
              </a:cxn>
              <a:cxn ang="0">
                <a:pos x="201" y="334"/>
              </a:cxn>
              <a:cxn ang="0">
                <a:pos x="198" y="364"/>
              </a:cxn>
              <a:cxn ang="0">
                <a:pos x="252" y="392"/>
              </a:cxn>
              <a:cxn ang="0">
                <a:pos x="363" y="401"/>
              </a:cxn>
              <a:cxn ang="0">
                <a:pos x="364" y="246"/>
              </a:cxn>
              <a:cxn ang="0">
                <a:pos x="384" y="199"/>
              </a:cxn>
              <a:cxn ang="0">
                <a:pos x="417" y="196"/>
              </a:cxn>
              <a:cxn ang="0">
                <a:pos x="408" y="157"/>
              </a:cxn>
              <a:cxn ang="0">
                <a:pos x="372" y="159"/>
              </a:cxn>
              <a:cxn ang="0">
                <a:pos x="367" y="125"/>
              </a:cxn>
              <a:cxn ang="0">
                <a:pos x="365" y="9"/>
              </a:cxn>
              <a:cxn ang="0">
                <a:pos x="157" y="17"/>
              </a:cxn>
            </a:cxnLst>
            <a:rect l="0" t="0" r="r" b="b"/>
            <a:pathLst>
              <a:path w="422" h="406">
                <a:moveTo>
                  <a:pt x="157" y="17"/>
                </a:moveTo>
                <a:cubicBezTo>
                  <a:pt x="147" y="27"/>
                  <a:pt x="186" y="42"/>
                  <a:pt x="182" y="55"/>
                </a:cubicBezTo>
                <a:cubicBezTo>
                  <a:pt x="178" y="68"/>
                  <a:pt x="154" y="66"/>
                  <a:pt x="133" y="64"/>
                </a:cubicBezTo>
                <a:cubicBezTo>
                  <a:pt x="113" y="63"/>
                  <a:pt x="104" y="56"/>
                  <a:pt x="105" y="45"/>
                </a:cubicBezTo>
                <a:cubicBezTo>
                  <a:pt x="105" y="34"/>
                  <a:pt x="123" y="25"/>
                  <a:pt x="112" y="19"/>
                </a:cubicBezTo>
                <a:cubicBezTo>
                  <a:pt x="86" y="5"/>
                  <a:pt x="22" y="10"/>
                  <a:pt x="11" y="12"/>
                </a:cubicBezTo>
                <a:cubicBezTo>
                  <a:pt x="23" y="73"/>
                  <a:pt x="15" y="141"/>
                  <a:pt x="13" y="162"/>
                </a:cubicBezTo>
                <a:cubicBezTo>
                  <a:pt x="11" y="182"/>
                  <a:pt x="6" y="219"/>
                  <a:pt x="9" y="235"/>
                </a:cubicBezTo>
                <a:cubicBezTo>
                  <a:pt x="11" y="252"/>
                  <a:pt x="21" y="258"/>
                  <a:pt x="33" y="256"/>
                </a:cubicBezTo>
                <a:cubicBezTo>
                  <a:pt x="44" y="253"/>
                  <a:pt x="59" y="241"/>
                  <a:pt x="67" y="248"/>
                </a:cubicBezTo>
                <a:cubicBezTo>
                  <a:pt x="74" y="254"/>
                  <a:pt x="67" y="270"/>
                  <a:pt x="62" y="285"/>
                </a:cubicBezTo>
                <a:cubicBezTo>
                  <a:pt x="57" y="299"/>
                  <a:pt x="43" y="316"/>
                  <a:pt x="34" y="316"/>
                </a:cubicBezTo>
                <a:cubicBezTo>
                  <a:pt x="24" y="316"/>
                  <a:pt x="20" y="305"/>
                  <a:pt x="18" y="299"/>
                </a:cubicBezTo>
                <a:cubicBezTo>
                  <a:pt x="16" y="292"/>
                  <a:pt x="10" y="292"/>
                  <a:pt x="5" y="299"/>
                </a:cubicBezTo>
                <a:cubicBezTo>
                  <a:pt x="0" y="306"/>
                  <a:pt x="8" y="384"/>
                  <a:pt x="12" y="399"/>
                </a:cubicBezTo>
                <a:cubicBezTo>
                  <a:pt x="32" y="391"/>
                  <a:pt x="53" y="381"/>
                  <a:pt x="85" y="392"/>
                </a:cubicBezTo>
                <a:cubicBezTo>
                  <a:pt x="110" y="400"/>
                  <a:pt x="156" y="390"/>
                  <a:pt x="145" y="368"/>
                </a:cubicBezTo>
                <a:cubicBezTo>
                  <a:pt x="137" y="351"/>
                  <a:pt x="138" y="341"/>
                  <a:pt x="146" y="337"/>
                </a:cubicBezTo>
                <a:cubicBezTo>
                  <a:pt x="154" y="333"/>
                  <a:pt x="192" y="329"/>
                  <a:pt x="201" y="334"/>
                </a:cubicBezTo>
                <a:cubicBezTo>
                  <a:pt x="209" y="340"/>
                  <a:pt x="204" y="356"/>
                  <a:pt x="198" y="364"/>
                </a:cubicBezTo>
                <a:cubicBezTo>
                  <a:pt x="189" y="374"/>
                  <a:pt x="217" y="387"/>
                  <a:pt x="252" y="392"/>
                </a:cubicBezTo>
                <a:cubicBezTo>
                  <a:pt x="303" y="400"/>
                  <a:pt x="337" y="406"/>
                  <a:pt x="363" y="401"/>
                </a:cubicBezTo>
                <a:cubicBezTo>
                  <a:pt x="343" y="320"/>
                  <a:pt x="363" y="270"/>
                  <a:pt x="364" y="246"/>
                </a:cubicBezTo>
                <a:cubicBezTo>
                  <a:pt x="365" y="215"/>
                  <a:pt x="372" y="187"/>
                  <a:pt x="384" y="199"/>
                </a:cubicBezTo>
                <a:cubicBezTo>
                  <a:pt x="401" y="214"/>
                  <a:pt x="412" y="211"/>
                  <a:pt x="417" y="196"/>
                </a:cubicBezTo>
                <a:cubicBezTo>
                  <a:pt x="422" y="181"/>
                  <a:pt x="416" y="163"/>
                  <a:pt x="408" y="157"/>
                </a:cubicBezTo>
                <a:cubicBezTo>
                  <a:pt x="400" y="151"/>
                  <a:pt x="384" y="166"/>
                  <a:pt x="372" y="159"/>
                </a:cubicBezTo>
                <a:cubicBezTo>
                  <a:pt x="360" y="153"/>
                  <a:pt x="362" y="142"/>
                  <a:pt x="367" y="125"/>
                </a:cubicBezTo>
                <a:cubicBezTo>
                  <a:pt x="380" y="71"/>
                  <a:pt x="368" y="39"/>
                  <a:pt x="365" y="9"/>
                </a:cubicBezTo>
                <a:cubicBezTo>
                  <a:pt x="300" y="0"/>
                  <a:pt x="167" y="7"/>
                  <a:pt x="157" y="17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7" name="Табличка 16"/>
          <p:cNvSpPr/>
          <p:nvPr/>
        </p:nvSpPr>
        <p:spPr>
          <a:xfrm>
            <a:off x="288472" y="267494"/>
            <a:ext cx="8568000" cy="1008000"/>
          </a:xfrm>
          <a:prstGeom prst="plaque">
            <a:avLst/>
          </a:prstGeom>
          <a:solidFill>
            <a:srgbClr val="CCEC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Песня-шутка из кинофильма «В бой идут одни старики», написанная ещё до Великой Отечественной войны. </a:t>
            </a:r>
            <a:endParaRPr lang="ru-RU" sz="24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</a:endParaRPr>
          </a:p>
        </p:txBody>
      </p:sp>
      <p:sp>
        <p:nvSpPr>
          <p:cNvPr id="19" name="Шестиугольник 18"/>
          <p:cNvSpPr/>
          <p:nvPr/>
        </p:nvSpPr>
        <p:spPr>
          <a:xfrm>
            <a:off x="6588480" y="2571750"/>
            <a:ext cx="2304000" cy="648000"/>
          </a:xfrm>
          <a:prstGeom prst="hexagon">
            <a:avLst/>
          </a:prstGeom>
          <a:solidFill>
            <a:srgbClr val="ABFFAB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rgbClr val="008E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Смуглянка </a:t>
            </a:r>
            <a:endParaRPr lang="ru-RU" sz="2000" b="1" spc="50" dirty="0">
              <a:ln w="11430"/>
              <a:solidFill>
                <a:srgbClr val="008E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</a:endParaRPr>
          </a:p>
        </p:txBody>
      </p:sp>
      <p:sp>
        <p:nvSpPr>
          <p:cNvPr id="20" name="Шестиугольник 19"/>
          <p:cNvSpPr/>
          <p:nvPr/>
        </p:nvSpPr>
        <p:spPr>
          <a:xfrm>
            <a:off x="6588480" y="3363910"/>
            <a:ext cx="2304000" cy="648000"/>
          </a:xfrm>
          <a:prstGeom prst="hexagon">
            <a:avLst/>
          </a:prstGeom>
          <a:solidFill>
            <a:srgbClr val="ABFFAB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rgbClr val="008E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Случайный вальс</a:t>
            </a:r>
            <a:endParaRPr lang="ru-RU" sz="2000" b="1" spc="50" dirty="0">
              <a:ln w="11430"/>
              <a:solidFill>
                <a:srgbClr val="008E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1" name="Шестиугольник 20"/>
          <p:cNvSpPr/>
          <p:nvPr/>
        </p:nvSpPr>
        <p:spPr>
          <a:xfrm>
            <a:off x="6588480" y="4155998"/>
            <a:ext cx="2304000" cy="648000"/>
          </a:xfrm>
          <a:prstGeom prst="hexagon">
            <a:avLst/>
          </a:prstGeom>
          <a:solidFill>
            <a:srgbClr val="ABFFAB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rgbClr val="008E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Синий платочек</a:t>
            </a:r>
            <a:endParaRPr lang="ru-RU" sz="2000" b="1" spc="50" dirty="0">
              <a:ln w="11430"/>
              <a:solidFill>
                <a:srgbClr val="008E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</a:endParaRPr>
          </a:p>
        </p:txBody>
      </p:sp>
      <p:pic>
        <p:nvPicPr>
          <p:cNvPr id="24" name="Рисунок 23" descr="голубь 2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92080" y="2499742"/>
            <a:ext cx="1081081" cy="720000"/>
          </a:xfrm>
          <a:prstGeom prst="rect">
            <a:avLst/>
          </a:prstGeom>
        </p:spPr>
      </p:pic>
      <p:sp>
        <p:nvSpPr>
          <p:cNvPr id="14" name="Овал 13">
            <a:hlinkClick r:id="rId5" action="ppaction://hlinksldjump"/>
          </p:cNvPr>
          <p:cNvSpPr/>
          <p:nvPr/>
        </p:nvSpPr>
        <p:spPr>
          <a:xfrm rot="-1500000">
            <a:off x="7416480" y="1707734"/>
            <a:ext cx="1476000" cy="720000"/>
          </a:xfrm>
          <a:prstGeom prst="ellipse">
            <a:avLst/>
          </a:prstGeom>
          <a:solidFill>
            <a:srgbClr val="FFFF99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chemeClr val="accent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История песни</a:t>
            </a:r>
            <a:endParaRPr lang="ru-RU" sz="2000" b="1" spc="50" dirty="0">
              <a:ln w="11430"/>
              <a:solidFill>
                <a:schemeClr val="accent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</a:endParaRPr>
          </a:p>
        </p:txBody>
      </p:sp>
      <p:pic>
        <p:nvPicPr>
          <p:cNvPr id="15" name="Рисунок 14" descr="ключ 2.gif">
            <a:hlinkClick r:id="" action="ppaction://noaction">
              <a:snd r:embed="rId6" name="Смуглянка.wav"/>
            </a:hlinkClick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11776" y="1347614"/>
            <a:ext cx="645120" cy="11520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DA09F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Фанфары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9" grpId="0" animBg="1"/>
      <p:bldP spid="20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ноты1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8782" b="46248"/>
          <a:stretch>
            <a:fillRect/>
          </a:stretch>
        </p:blipFill>
        <p:spPr>
          <a:xfrm rot="-2400000" flipH="1">
            <a:off x="6592312" y="1282321"/>
            <a:ext cx="1844331" cy="684000"/>
          </a:xfrm>
          <a:prstGeom prst="rect">
            <a:avLst/>
          </a:prstGeom>
        </p:spPr>
      </p:pic>
      <p:sp useBgFill="1">
        <p:nvSpPr>
          <p:cNvPr id="5" name="Freeform 6"/>
          <p:cNvSpPr>
            <a:spLocks/>
          </p:cNvSpPr>
          <p:nvPr/>
        </p:nvSpPr>
        <p:spPr bwMode="auto">
          <a:xfrm>
            <a:off x="288088" y="1384014"/>
            <a:ext cx="1503006" cy="1176186"/>
          </a:xfrm>
          <a:custGeom>
            <a:avLst/>
            <a:gdLst/>
            <a:ahLst/>
            <a:cxnLst>
              <a:cxn ang="0">
                <a:pos x="108" y="381"/>
              </a:cxn>
              <a:cxn ang="0">
                <a:pos x="90" y="344"/>
              </a:cxn>
              <a:cxn ang="0">
                <a:pos x="148" y="341"/>
              </a:cxn>
              <a:cxn ang="0">
                <a:pos x="165" y="361"/>
              </a:cxn>
              <a:cxn ang="0">
                <a:pos x="149" y="382"/>
              </a:cxn>
              <a:cxn ang="0">
                <a:pos x="160" y="392"/>
              </a:cxn>
              <a:cxn ang="0">
                <a:pos x="353" y="395"/>
              </a:cxn>
              <a:cxn ang="0">
                <a:pos x="352" y="286"/>
              </a:cxn>
              <a:cxn ang="0">
                <a:pos x="382" y="294"/>
              </a:cxn>
              <a:cxn ang="0">
                <a:pos x="409" y="272"/>
              </a:cxn>
              <a:cxn ang="0">
                <a:pos x="416" y="230"/>
              </a:cxn>
              <a:cxn ang="0">
                <a:pos x="387" y="235"/>
              </a:cxn>
              <a:cxn ang="0">
                <a:pos x="356" y="225"/>
              </a:cxn>
              <a:cxn ang="0">
                <a:pos x="355" y="154"/>
              </a:cxn>
              <a:cxn ang="0">
                <a:pos x="351" y="0"/>
              </a:cxn>
              <a:cxn ang="0">
                <a:pos x="0" y="0"/>
              </a:cxn>
              <a:cxn ang="0">
                <a:pos x="0" y="390"/>
              </a:cxn>
              <a:cxn ang="0">
                <a:pos x="108" y="381"/>
              </a:cxn>
            </a:cxnLst>
            <a:rect l="0" t="0" r="r" b="b"/>
            <a:pathLst>
              <a:path w="423" h="395">
                <a:moveTo>
                  <a:pt x="108" y="381"/>
                </a:moveTo>
                <a:cubicBezTo>
                  <a:pt x="119" y="365"/>
                  <a:pt x="83" y="360"/>
                  <a:pt x="90" y="344"/>
                </a:cubicBezTo>
                <a:cubicBezTo>
                  <a:pt x="97" y="328"/>
                  <a:pt x="135" y="340"/>
                  <a:pt x="148" y="341"/>
                </a:cubicBezTo>
                <a:cubicBezTo>
                  <a:pt x="166" y="343"/>
                  <a:pt x="169" y="355"/>
                  <a:pt x="165" y="361"/>
                </a:cubicBezTo>
                <a:cubicBezTo>
                  <a:pt x="161" y="368"/>
                  <a:pt x="147" y="374"/>
                  <a:pt x="149" y="382"/>
                </a:cubicBezTo>
                <a:cubicBezTo>
                  <a:pt x="150" y="390"/>
                  <a:pt x="153" y="393"/>
                  <a:pt x="160" y="392"/>
                </a:cubicBezTo>
                <a:cubicBezTo>
                  <a:pt x="166" y="391"/>
                  <a:pt x="227" y="369"/>
                  <a:pt x="353" y="395"/>
                </a:cubicBezTo>
                <a:cubicBezTo>
                  <a:pt x="349" y="384"/>
                  <a:pt x="342" y="300"/>
                  <a:pt x="352" y="286"/>
                </a:cubicBezTo>
                <a:cubicBezTo>
                  <a:pt x="362" y="273"/>
                  <a:pt x="373" y="285"/>
                  <a:pt x="382" y="294"/>
                </a:cubicBezTo>
                <a:cubicBezTo>
                  <a:pt x="390" y="303"/>
                  <a:pt x="400" y="287"/>
                  <a:pt x="409" y="272"/>
                </a:cubicBezTo>
                <a:cubicBezTo>
                  <a:pt x="418" y="257"/>
                  <a:pt x="423" y="238"/>
                  <a:pt x="416" y="230"/>
                </a:cubicBezTo>
                <a:cubicBezTo>
                  <a:pt x="410" y="222"/>
                  <a:pt x="401" y="222"/>
                  <a:pt x="387" y="235"/>
                </a:cubicBezTo>
                <a:cubicBezTo>
                  <a:pt x="378" y="243"/>
                  <a:pt x="365" y="242"/>
                  <a:pt x="356" y="225"/>
                </a:cubicBezTo>
                <a:cubicBezTo>
                  <a:pt x="350" y="213"/>
                  <a:pt x="350" y="187"/>
                  <a:pt x="355" y="154"/>
                </a:cubicBezTo>
                <a:cubicBezTo>
                  <a:pt x="360" y="123"/>
                  <a:pt x="362" y="36"/>
                  <a:pt x="35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90"/>
                  <a:pt x="0" y="390"/>
                  <a:pt x="0" y="390"/>
                </a:cubicBezTo>
                <a:cubicBezTo>
                  <a:pt x="45" y="379"/>
                  <a:pt x="100" y="392"/>
                  <a:pt x="108" y="381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6" name="Freeform 7"/>
          <p:cNvSpPr>
            <a:spLocks/>
          </p:cNvSpPr>
          <p:nvPr/>
        </p:nvSpPr>
        <p:spPr bwMode="auto">
          <a:xfrm>
            <a:off x="2608043" y="1384014"/>
            <a:ext cx="1454861" cy="1336289"/>
          </a:xfrm>
          <a:custGeom>
            <a:avLst/>
            <a:gdLst/>
            <a:ahLst/>
            <a:cxnLst>
              <a:cxn ang="0">
                <a:pos x="56" y="87"/>
              </a:cxn>
              <a:cxn ang="0">
                <a:pos x="34" y="127"/>
              </a:cxn>
              <a:cxn ang="0">
                <a:pos x="7" y="175"/>
              </a:cxn>
              <a:cxn ang="0">
                <a:pos x="39" y="185"/>
              </a:cxn>
              <a:cxn ang="0">
                <a:pos x="57" y="207"/>
              </a:cxn>
              <a:cxn ang="0">
                <a:pos x="52" y="393"/>
              </a:cxn>
              <a:cxn ang="0">
                <a:pos x="153" y="400"/>
              </a:cxn>
              <a:cxn ang="0">
                <a:pos x="146" y="426"/>
              </a:cxn>
              <a:cxn ang="0">
                <a:pos x="174" y="445"/>
              </a:cxn>
              <a:cxn ang="0">
                <a:pos x="223" y="436"/>
              </a:cxn>
              <a:cxn ang="0">
                <a:pos x="198" y="398"/>
              </a:cxn>
              <a:cxn ang="0">
                <a:pos x="406" y="390"/>
              </a:cxn>
              <a:cxn ang="0">
                <a:pos x="400" y="286"/>
              </a:cxn>
              <a:cxn ang="0">
                <a:pos x="372" y="259"/>
              </a:cxn>
              <a:cxn ang="0">
                <a:pos x="366" y="198"/>
              </a:cxn>
              <a:cxn ang="0">
                <a:pos x="388" y="211"/>
              </a:cxn>
              <a:cxn ang="0">
                <a:pos x="400" y="218"/>
              </a:cxn>
              <a:cxn ang="0">
                <a:pos x="401" y="57"/>
              </a:cxn>
              <a:cxn ang="0">
                <a:pos x="399" y="0"/>
              </a:cxn>
              <a:cxn ang="0">
                <a:pos x="43" y="0"/>
              </a:cxn>
              <a:cxn ang="0">
                <a:pos x="56" y="87"/>
              </a:cxn>
            </a:cxnLst>
            <a:rect l="0" t="0" r="r" b="b"/>
            <a:pathLst>
              <a:path w="409" h="449">
                <a:moveTo>
                  <a:pt x="56" y="87"/>
                </a:moveTo>
                <a:cubicBezTo>
                  <a:pt x="53" y="100"/>
                  <a:pt x="48" y="122"/>
                  <a:pt x="34" y="127"/>
                </a:cubicBezTo>
                <a:cubicBezTo>
                  <a:pt x="15" y="133"/>
                  <a:pt x="0" y="153"/>
                  <a:pt x="7" y="175"/>
                </a:cubicBezTo>
                <a:cubicBezTo>
                  <a:pt x="14" y="194"/>
                  <a:pt x="31" y="195"/>
                  <a:pt x="39" y="185"/>
                </a:cubicBezTo>
                <a:cubicBezTo>
                  <a:pt x="60" y="159"/>
                  <a:pt x="66" y="177"/>
                  <a:pt x="57" y="207"/>
                </a:cubicBezTo>
                <a:cubicBezTo>
                  <a:pt x="32" y="287"/>
                  <a:pt x="44" y="341"/>
                  <a:pt x="52" y="393"/>
                </a:cubicBezTo>
                <a:cubicBezTo>
                  <a:pt x="63" y="391"/>
                  <a:pt x="127" y="386"/>
                  <a:pt x="153" y="400"/>
                </a:cubicBezTo>
                <a:cubicBezTo>
                  <a:pt x="164" y="406"/>
                  <a:pt x="146" y="415"/>
                  <a:pt x="146" y="426"/>
                </a:cubicBezTo>
                <a:cubicBezTo>
                  <a:pt x="145" y="437"/>
                  <a:pt x="154" y="444"/>
                  <a:pt x="174" y="445"/>
                </a:cubicBezTo>
                <a:cubicBezTo>
                  <a:pt x="195" y="447"/>
                  <a:pt x="219" y="449"/>
                  <a:pt x="223" y="436"/>
                </a:cubicBezTo>
                <a:cubicBezTo>
                  <a:pt x="227" y="423"/>
                  <a:pt x="188" y="408"/>
                  <a:pt x="198" y="398"/>
                </a:cubicBezTo>
                <a:cubicBezTo>
                  <a:pt x="208" y="388"/>
                  <a:pt x="341" y="381"/>
                  <a:pt x="406" y="390"/>
                </a:cubicBezTo>
                <a:cubicBezTo>
                  <a:pt x="399" y="342"/>
                  <a:pt x="405" y="311"/>
                  <a:pt x="400" y="286"/>
                </a:cubicBezTo>
                <a:cubicBezTo>
                  <a:pt x="397" y="274"/>
                  <a:pt x="384" y="254"/>
                  <a:pt x="372" y="259"/>
                </a:cubicBezTo>
                <a:cubicBezTo>
                  <a:pt x="342" y="272"/>
                  <a:pt x="348" y="211"/>
                  <a:pt x="366" y="198"/>
                </a:cubicBezTo>
                <a:cubicBezTo>
                  <a:pt x="384" y="186"/>
                  <a:pt x="388" y="202"/>
                  <a:pt x="388" y="211"/>
                </a:cubicBezTo>
                <a:cubicBezTo>
                  <a:pt x="388" y="220"/>
                  <a:pt x="393" y="223"/>
                  <a:pt x="400" y="218"/>
                </a:cubicBezTo>
                <a:cubicBezTo>
                  <a:pt x="406" y="212"/>
                  <a:pt x="409" y="111"/>
                  <a:pt x="401" y="57"/>
                </a:cubicBezTo>
                <a:cubicBezTo>
                  <a:pt x="399" y="43"/>
                  <a:pt x="398" y="22"/>
                  <a:pt x="399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54" y="29"/>
                  <a:pt x="62" y="63"/>
                  <a:pt x="56" y="87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7" name="Freeform 8"/>
          <p:cNvSpPr>
            <a:spLocks/>
          </p:cNvSpPr>
          <p:nvPr/>
        </p:nvSpPr>
        <p:spPr bwMode="auto">
          <a:xfrm>
            <a:off x="1503732" y="1384014"/>
            <a:ext cx="1339014" cy="1342593"/>
          </a:xfrm>
          <a:custGeom>
            <a:avLst/>
            <a:gdLst/>
            <a:ahLst/>
            <a:cxnLst>
              <a:cxn ang="0">
                <a:pos x="13" y="154"/>
              </a:cxn>
              <a:cxn ang="0">
                <a:pos x="14" y="225"/>
              </a:cxn>
              <a:cxn ang="0">
                <a:pos x="45" y="235"/>
              </a:cxn>
              <a:cxn ang="0">
                <a:pos x="74" y="230"/>
              </a:cxn>
              <a:cxn ang="0">
                <a:pos x="67" y="272"/>
              </a:cxn>
              <a:cxn ang="0">
                <a:pos x="40" y="294"/>
              </a:cxn>
              <a:cxn ang="0">
                <a:pos x="10" y="286"/>
              </a:cxn>
              <a:cxn ang="0">
                <a:pos x="11" y="395"/>
              </a:cxn>
              <a:cxn ang="0">
                <a:pos x="114" y="397"/>
              </a:cxn>
              <a:cxn ang="0">
                <a:pos x="137" y="410"/>
              </a:cxn>
              <a:cxn ang="0">
                <a:pos x="129" y="436"/>
              </a:cxn>
              <a:cxn ang="0">
                <a:pos x="178" y="443"/>
              </a:cxn>
              <a:cxn ang="0">
                <a:pos x="180" y="406"/>
              </a:cxn>
              <a:cxn ang="0">
                <a:pos x="224" y="387"/>
              </a:cxn>
              <a:cxn ang="0">
                <a:pos x="363" y="393"/>
              </a:cxn>
              <a:cxn ang="0">
                <a:pos x="368" y="207"/>
              </a:cxn>
              <a:cxn ang="0">
                <a:pos x="350" y="185"/>
              </a:cxn>
              <a:cxn ang="0">
                <a:pos x="318" y="175"/>
              </a:cxn>
              <a:cxn ang="0">
                <a:pos x="345" y="127"/>
              </a:cxn>
              <a:cxn ang="0">
                <a:pos x="367" y="87"/>
              </a:cxn>
              <a:cxn ang="0">
                <a:pos x="354" y="0"/>
              </a:cxn>
              <a:cxn ang="0">
                <a:pos x="9" y="0"/>
              </a:cxn>
              <a:cxn ang="0">
                <a:pos x="13" y="154"/>
              </a:cxn>
            </a:cxnLst>
            <a:rect l="0" t="0" r="r" b="b"/>
            <a:pathLst>
              <a:path w="377" h="451">
                <a:moveTo>
                  <a:pt x="13" y="154"/>
                </a:moveTo>
                <a:cubicBezTo>
                  <a:pt x="8" y="187"/>
                  <a:pt x="8" y="213"/>
                  <a:pt x="14" y="225"/>
                </a:cubicBezTo>
                <a:cubicBezTo>
                  <a:pt x="23" y="242"/>
                  <a:pt x="36" y="243"/>
                  <a:pt x="45" y="235"/>
                </a:cubicBezTo>
                <a:cubicBezTo>
                  <a:pt x="59" y="222"/>
                  <a:pt x="68" y="222"/>
                  <a:pt x="74" y="230"/>
                </a:cubicBezTo>
                <a:cubicBezTo>
                  <a:pt x="81" y="238"/>
                  <a:pt x="76" y="257"/>
                  <a:pt x="67" y="272"/>
                </a:cubicBezTo>
                <a:cubicBezTo>
                  <a:pt x="58" y="287"/>
                  <a:pt x="48" y="303"/>
                  <a:pt x="40" y="294"/>
                </a:cubicBezTo>
                <a:cubicBezTo>
                  <a:pt x="31" y="285"/>
                  <a:pt x="20" y="273"/>
                  <a:pt x="10" y="286"/>
                </a:cubicBezTo>
                <a:cubicBezTo>
                  <a:pt x="0" y="300"/>
                  <a:pt x="7" y="384"/>
                  <a:pt x="11" y="395"/>
                </a:cubicBezTo>
                <a:cubicBezTo>
                  <a:pt x="65" y="403"/>
                  <a:pt x="102" y="397"/>
                  <a:pt x="114" y="397"/>
                </a:cubicBezTo>
                <a:cubicBezTo>
                  <a:pt x="127" y="397"/>
                  <a:pt x="137" y="404"/>
                  <a:pt x="137" y="410"/>
                </a:cubicBezTo>
                <a:cubicBezTo>
                  <a:pt x="137" y="416"/>
                  <a:pt x="122" y="422"/>
                  <a:pt x="129" y="436"/>
                </a:cubicBezTo>
                <a:cubicBezTo>
                  <a:pt x="137" y="449"/>
                  <a:pt x="162" y="451"/>
                  <a:pt x="178" y="443"/>
                </a:cubicBezTo>
                <a:cubicBezTo>
                  <a:pt x="194" y="435"/>
                  <a:pt x="180" y="414"/>
                  <a:pt x="180" y="406"/>
                </a:cubicBezTo>
                <a:cubicBezTo>
                  <a:pt x="180" y="399"/>
                  <a:pt x="196" y="382"/>
                  <a:pt x="224" y="387"/>
                </a:cubicBezTo>
                <a:cubicBezTo>
                  <a:pt x="252" y="393"/>
                  <a:pt x="303" y="399"/>
                  <a:pt x="363" y="393"/>
                </a:cubicBezTo>
                <a:cubicBezTo>
                  <a:pt x="355" y="341"/>
                  <a:pt x="343" y="287"/>
                  <a:pt x="368" y="207"/>
                </a:cubicBezTo>
                <a:cubicBezTo>
                  <a:pt x="377" y="177"/>
                  <a:pt x="371" y="159"/>
                  <a:pt x="350" y="185"/>
                </a:cubicBezTo>
                <a:cubicBezTo>
                  <a:pt x="342" y="195"/>
                  <a:pt x="325" y="194"/>
                  <a:pt x="318" y="175"/>
                </a:cubicBezTo>
                <a:cubicBezTo>
                  <a:pt x="311" y="153"/>
                  <a:pt x="326" y="133"/>
                  <a:pt x="345" y="127"/>
                </a:cubicBezTo>
                <a:cubicBezTo>
                  <a:pt x="359" y="122"/>
                  <a:pt x="364" y="100"/>
                  <a:pt x="367" y="87"/>
                </a:cubicBezTo>
                <a:cubicBezTo>
                  <a:pt x="373" y="63"/>
                  <a:pt x="365" y="29"/>
                  <a:pt x="354" y="0"/>
                </a:cubicBezTo>
                <a:cubicBezTo>
                  <a:pt x="9" y="0"/>
                  <a:pt x="9" y="0"/>
                  <a:pt x="9" y="0"/>
                </a:cubicBezTo>
                <a:cubicBezTo>
                  <a:pt x="20" y="36"/>
                  <a:pt x="18" y="123"/>
                  <a:pt x="13" y="154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8" name="Freeform 9"/>
          <p:cNvSpPr>
            <a:spLocks/>
          </p:cNvSpPr>
          <p:nvPr/>
        </p:nvSpPr>
        <p:spPr bwMode="auto">
          <a:xfrm>
            <a:off x="3823687" y="1384014"/>
            <a:ext cx="1468401" cy="1178708"/>
          </a:xfrm>
          <a:custGeom>
            <a:avLst/>
            <a:gdLst/>
            <a:ahLst/>
            <a:cxnLst>
              <a:cxn ang="0">
                <a:pos x="59" y="57"/>
              </a:cxn>
              <a:cxn ang="0">
                <a:pos x="58" y="218"/>
              </a:cxn>
              <a:cxn ang="0">
                <a:pos x="46" y="211"/>
              </a:cxn>
              <a:cxn ang="0">
                <a:pos x="24" y="198"/>
              </a:cxn>
              <a:cxn ang="0">
                <a:pos x="30" y="259"/>
              </a:cxn>
              <a:cxn ang="0">
                <a:pos x="58" y="286"/>
              </a:cxn>
              <a:cxn ang="0">
                <a:pos x="64" y="390"/>
              </a:cxn>
              <a:cxn ang="0">
                <a:pos x="161" y="391"/>
              </a:cxn>
              <a:cxn ang="0">
                <a:pos x="199" y="363"/>
              </a:cxn>
              <a:cxn ang="0">
                <a:pos x="172" y="336"/>
              </a:cxn>
              <a:cxn ang="0">
                <a:pos x="221" y="326"/>
              </a:cxn>
              <a:cxn ang="0">
                <a:pos x="246" y="353"/>
              </a:cxn>
              <a:cxn ang="0">
                <a:pos x="264" y="385"/>
              </a:cxn>
              <a:cxn ang="0">
                <a:pos x="413" y="378"/>
              </a:cxn>
              <a:cxn ang="0">
                <a:pos x="413" y="0"/>
              </a:cxn>
              <a:cxn ang="0">
                <a:pos x="57" y="0"/>
              </a:cxn>
              <a:cxn ang="0">
                <a:pos x="59" y="57"/>
              </a:cxn>
            </a:cxnLst>
            <a:rect l="0" t="0" r="r" b="b"/>
            <a:pathLst>
              <a:path w="413" h="396">
                <a:moveTo>
                  <a:pt x="59" y="57"/>
                </a:moveTo>
                <a:cubicBezTo>
                  <a:pt x="67" y="111"/>
                  <a:pt x="64" y="212"/>
                  <a:pt x="58" y="218"/>
                </a:cubicBezTo>
                <a:cubicBezTo>
                  <a:pt x="51" y="223"/>
                  <a:pt x="46" y="220"/>
                  <a:pt x="46" y="211"/>
                </a:cubicBezTo>
                <a:cubicBezTo>
                  <a:pt x="46" y="202"/>
                  <a:pt x="42" y="186"/>
                  <a:pt x="24" y="198"/>
                </a:cubicBezTo>
                <a:cubicBezTo>
                  <a:pt x="6" y="211"/>
                  <a:pt x="0" y="272"/>
                  <a:pt x="30" y="259"/>
                </a:cubicBezTo>
                <a:cubicBezTo>
                  <a:pt x="42" y="254"/>
                  <a:pt x="55" y="274"/>
                  <a:pt x="58" y="286"/>
                </a:cubicBezTo>
                <a:cubicBezTo>
                  <a:pt x="63" y="311"/>
                  <a:pt x="57" y="342"/>
                  <a:pt x="64" y="390"/>
                </a:cubicBezTo>
                <a:cubicBezTo>
                  <a:pt x="107" y="396"/>
                  <a:pt x="137" y="396"/>
                  <a:pt x="161" y="391"/>
                </a:cubicBezTo>
                <a:cubicBezTo>
                  <a:pt x="190" y="385"/>
                  <a:pt x="206" y="370"/>
                  <a:pt x="199" y="363"/>
                </a:cubicBezTo>
                <a:cubicBezTo>
                  <a:pt x="192" y="356"/>
                  <a:pt x="170" y="351"/>
                  <a:pt x="172" y="336"/>
                </a:cubicBezTo>
                <a:cubicBezTo>
                  <a:pt x="174" y="320"/>
                  <a:pt x="205" y="321"/>
                  <a:pt x="221" y="326"/>
                </a:cubicBezTo>
                <a:cubicBezTo>
                  <a:pt x="236" y="331"/>
                  <a:pt x="255" y="336"/>
                  <a:pt x="246" y="353"/>
                </a:cubicBezTo>
                <a:cubicBezTo>
                  <a:pt x="236" y="370"/>
                  <a:pt x="247" y="380"/>
                  <a:pt x="264" y="385"/>
                </a:cubicBezTo>
                <a:cubicBezTo>
                  <a:pt x="277" y="389"/>
                  <a:pt x="350" y="373"/>
                  <a:pt x="413" y="378"/>
                </a:cubicBezTo>
                <a:cubicBezTo>
                  <a:pt x="413" y="0"/>
                  <a:pt x="413" y="0"/>
                  <a:pt x="413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56" y="22"/>
                  <a:pt x="57" y="43"/>
                  <a:pt x="59" y="57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auto">
          <a:xfrm>
            <a:off x="2753980" y="2518599"/>
            <a:ext cx="1499996" cy="1208963"/>
          </a:xfrm>
          <a:custGeom>
            <a:avLst/>
            <a:gdLst/>
            <a:ahLst/>
            <a:cxnLst>
              <a:cxn ang="0">
                <a:pos x="157" y="17"/>
              </a:cxn>
              <a:cxn ang="0">
                <a:pos x="182" y="55"/>
              </a:cxn>
              <a:cxn ang="0">
                <a:pos x="133" y="64"/>
              </a:cxn>
              <a:cxn ang="0">
                <a:pos x="105" y="45"/>
              </a:cxn>
              <a:cxn ang="0">
                <a:pos x="112" y="19"/>
              </a:cxn>
              <a:cxn ang="0">
                <a:pos x="11" y="12"/>
              </a:cxn>
              <a:cxn ang="0">
                <a:pos x="13" y="162"/>
              </a:cxn>
              <a:cxn ang="0">
                <a:pos x="9" y="235"/>
              </a:cxn>
              <a:cxn ang="0">
                <a:pos x="33" y="256"/>
              </a:cxn>
              <a:cxn ang="0">
                <a:pos x="67" y="248"/>
              </a:cxn>
              <a:cxn ang="0">
                <a:pos x="62" y="285"/>
              </a:cxn>
              <a:cxn ang="0">
                <a:pos x="34" y="316"/>
              </a:cxn>
              <a:cxn ang="0">
                <a:pos x="18" y="299"/>
              </a:cxn>
              <a:cxn ang="0">
                <a:pos x="5" y="299"/>
              </a:cxn>
              <a:cxn ang="0">
                <a:pos x="12" y="399"/>
              </a:cxn>
              <a:cxn ang="0">
                <a:pos x="85" y="392"/>
              </a:cxn>
              <a:cxn ang="0">
                <a:pos x="145" y="368"/>
              </a:cxn>
              <a:cxn ang="0">
                <a:pos x="146" y="337"/>
              </a:cxn>
              <a:cxn ang="0">
                <a:pos x="201" y="334"/>
              </a:cxn>
              <a:cxn ang="0">
                <a:pos x="198" y="364"/>
              </a:cxn>
              <a:cxn ang="0">
                <a:pos x="252" y="392"/>
              </a:cxn>
              <a:cxn ang="0">
                <a:pos x="363" y="401"/>
              </a:cxn>
              <a:cxn ang="0">
                <a:pos x="364" y="246"/>
              </a:cxn>
              <a:cxn ang="0">
                <a:pos x="384" y="199"/>
              </a:cxn>
              <a:cxn ang="0">
                <a:pos x="417" y="196"/>
              </a:cxn>
              <a:cxn ang="0">
                <a:pos x="408" y="157"/>
              </a:cxn>
              <a:cxn ang="0">
                <a:pos x="372" y="159"/>
              </a:cxn>
              <a:cxn ang="0">
                <a:pos x="367" y="125"/>
              </a:cxn>
              <a:cxn ang="0">
                <a:pos x="365" y="9"/>
              </a:cxn>
              <a:cxn ang="0">
                <a:pos x="157" y="17"/>
              </a:cxn>
            </a:cxnLst>
            <a:rect l="0" t="0" r="r" b="b"/>
            <a:pathLst>
              <a:path w="422" h="406">
                <a:moveTo>
                  <a:pt x="157" y="17"/>
                </a:moveTo>
                <a:cubicBezTo>
                  <a:pt x="147" y="27"/>
                  <a:pt x="186" y="42"/>
                  <a:pt x="182" y="55"/>
                </a:cubicBezTo>
                <a:cubicBezTo>
                  <a:pt x="178" y="68"/>
                  <a:pt x="154" y="66"/>
                  <a:pt x="133" y="64"/>
                </a:cubicBezTo>
                <a:cubicBezTo>
                  <a:pt x="113" y="63"/>
                  <a:pt x="104" y="56"/>
                  <a:pt x="105" y="45"/>
                </a:cubicBezTo>
                <a:cubicBezTo>
                  <a:pt x="105" y="34"/>
                  <a:pt x="123" y="25"/>
                  <a:pt x="112" y="19"/>
                </a:cubicBezTo>
                <a:cubicBezTo>
                  <a:pt x="86" y="5"/>
                  <a:pt x="22" y="10"/>
                  <a:pt x="11" y="12"/>
                </a:cubicBezTo>
                <a:cubicBezTo>
                  <a:pt x="23" y="73"/>
                  <a:pt x="15" y="141"/>
                  <a:pt x="13" y="162"/>
                </a:cubicBezTo>
                <a:cubicBezTo>
                  <a:pt x="11" y="182"/>
                  <a:pt x="6" y="219"/>
                  <a:pt x="9" y="235"/>
                </a:cubicBezTo>
                <a:cubicBezTo>
                  <a:pt x="11" y="252"/>
                  <a:pt x="21" y="258"/>
                  <a:pt x="33" y="256"/>
                </a:cubicBezTo>
                <a:cubicBezTo>
                  <a:pt x="44" y="253"/>
                  <a:pt x="59" y="241"/>
                  <a:pt x="67" y="248"/>
                </a:cubicBezTo>
                <a:cubicBezTo>
                  <a:pt x="74" y="254"/>
                  <a:pt x="67" y="270"/>
                  <a:pt x="62" y="285"/>
                </a:cubicBezTo>
                <a:cubicBezTo>
                  <a:pt x="57" y="299"/>
                  <a:pt x="43" y="316"/>
                  <a:pt x="34" y="316"/>
                </a:cubicBezTo>
                <a:cubicBezTo>
                  <a:pt x="24" y="316"/>
                  <a:pt x="20" y="305"/>
                  <a:pt x="18" y="299"/>
                </a:cubicBezTo>
                <a:cubicBezTo>
                  <a:pt x="16" y="292"/>
                  <a:pt x="10" y="292"/>
                  <a:pt x="5" y="299"/>
                </a:cubicBezTo>
                <a:cubicBezTo>
                  <a:pt x="0" y="306"/>
                  <a:pt x="8" y="384"/>
                  <a:pt x="12" y="399"/>
                </a:cubicBezTo>
                <a:cubicBezTo>
                  <a:pt x="32" y="391"/>
                  <a:pt x="53" y="381"/>
                  <a:pt x="85" y="392"/>
                </a:cubicBezTo>
                <a:cubicBezTo>
                  <a:pt x="110" y="400"/>
                  <a:pt x="156" y="390"/>
                  <a:pt x="145" y="368"/>
                </a:cubicBezTo>
                <a:cubicBezTo>
                  <a:pt x="137" y="351"/>
                  <a:pt x="138" y="341"/>
                  <a:pt x="146" y="337"/>
                </a:cubicBezTo>
                <a:cubicBezTo>
                  <a:pt x="154" y="333"/>
                  <a:pt x="192" y="329"/>
                  <a:pt x="201" y="334"/>
                </a:cubicBezTo>
                <a:cubicBezTo>
                  <a:pt x="209" y="340"/>
                  <a:pt x="204" y="356"/>
                  <a:pt x="198" y="364"/>
                </a:cubicBezTo>
                <a:cubicBezTo>
                  <a:pt x="189" y="374"/>
                  <a:pt x="217" y="387"/>
                  <a:pt x="252" y="392"/>
                </a:cubicBezTo>
                <a:cubicBezTo>
                  <a:pt x="303" y="400"/>
                  <a:pt x="337" y="406"/>
                  <a:pt x="363" y="401"/>
                </a:cubicBezTo>
                <a:cubicBezTo>
                  <a:pt x="343" y="320"/>
                  <a:pt x="363" y="270"/>
                  <a:pt x="364" y="246"/>
                </a:cubicBezTo>
                <a:cubicBezTo>
                  <a:pt x="365" y="215"/>
                  <a:pt x="372" y="187"/>
                  <a:pt x="384" y="199"/>
                </a:cubicBezTo>
                <a:cubicBezTo>
                  <a:pt x="401" y="214"/>
                  <a:pt x="412" y="211"/>
                  <a:pt x="417" y="196"/>
                </a:cubicBezTo>
                <a:cubicBezTo>
                  <a:pt x="422" y="181"/>
                  <a:pt x="416" y="163"/>
                  <a:pt x="408" y="157"/>
                </a:cubicBezTo>
                <a:cubicBezTo>
                  <a:pt x="400" y="151"/>
                  <a:pt x="384" y="166"/>
                  <a:pt x="372" y="159"/>
                </a:cubicBezTo>
                <a:cubicBezTo>
                  <a:pt x="360" y="153"/>
                  <a:pt x="362" y="142"/>
                  <a:pt x="367" y="125"/>
                </a:cubicBezTo>
                <a:cubicBezTo>
                  <a:pt x="380" y="71"/>
                  <a:pt x="368" y="39"/>
                  <a:pt x="365" y="9"/>
                </a:cubicBezTo>
                <a:cubicBezTo>
                  <a:pt x="300" y="0"/>
                  <a:pt x="167" y="7"/>
                  <a:pt x="157" y="17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10" name="Freeform 11"/>
          <p:cNvSpPr>
            <a:spLocks/>
          </p:cNvSpPr>
          <p:nvPr/>
        </p:nvSpPr>
        <p:spPr bwMode="auto">
          <a:xfrm>
            <a:off x="1354786" y="2521120"/>
            <a:ext cx="1662483" cy="1396800"/>
          </a:xfrm>
          <a:custGeom>
            <a:avLst/>
            <a:gdLst/>
            <a:ahLst/>
            <a:cxnLst>
              <a:cxn ang="0">
                <a:pos x="399" y="298"/>
              </a:cxn>
              <a:cxn ang="0">
                <a:pos x="412" y="298"/>
              </a:cxn>
              <a:cxn ang="0">
                <a:pos x="428" y="315"/>
              </a:cxn>
              <a:cxn ang="0">
                <a:pos x="456" y="284"/>
              </a:cxn>
              <a:cxn ang="0">
                <a:pos x="461" y="247"/>
              </a:cxn>
              <a:cxn ang="0">
                <a:pos x="427" y="255"/>
              </a:cxn>
              <a:cxn ang="0">
                <a:pos x="403" y="234"/>
              </a:cxn>
              <a:cxn ang="0">
                <a:pos x="407" y="161"/>
              </a:cxn>
              <a:cxn ang="0">
                <a:pos x="405" y="11"/>
              </a:cxn>
              <a:cxn ang="0">
                <a:pos x="266" y="5"/>
              </a:cxn>
              <a:cxn ang="0">
                <a:pos x="222" y="24"/>
              </a:cxn>
              <a:cxn ang="0">
                <a:pos x="220" y="61"/>
              </a:cxn>
              <a:cxn ang="0">
                <a:pos x="171" y="54"/>
              </a:cxn>
              <a:cxn ang="0">
                <a:pos x="179" y="28"/>
              </a:cxn>
              <a:cxn ang="0">
                <a:pos x="156" y="15"/>
              </a:cxn>
              <a:cxn ang="0">
                <a:pos x="53" y="13"/>
              </a:cxn>
              <a:cxn ang="0">
                <a:pos x="52" y="192"/>
              </a:cxn>
              <a:cxn ang="0">
                <a:pos x="57" y="278"/>
              </a:cxn>
              <a:cxn ang="0">
                <a:pos x="40" y="287"/>
              </a:cxn>
              <a:cxn ang="0">
                <a:pos x="11" y="291"/>
              </a:cxn>
              <a:cxn ang="0">
                <a:pos x="17" y="340"/>
              </a:cxn>
              <a:cxn ang="0">
                <a:pos x="40" y="335"/>
              </a:cxn>
              <a:cxn ang="0">
                <a:pos x="58" y="326"/>
              </a:cxn>
              <a:cxn ang="0">
                <a:pos x="53" y="403"/>
              </a:cxn>
              <a:cxn ang="0">
                <a:pos x="185" y="398"/>
              </a:cxn>
              <a:cxn ang="0">
                <a:pos x="243" y="428"/>
              </a:cxn>
              <a:cxn ang="0">
                <a:pos x="258" y="465"/>
              </a:cxn>
              <a:cxn ang="0">
                <a:pos x="306" y="441"/>
              </a:cxn>
              <a:cxn ang="0">
                <a:pos x="286" y="418"/>
              </a:cxn>
              <a:cxn ang="0">
                <a:pos x="333" y="397"/>
              </a:cxn>
              <a:cxn ang="0">
                <a:pos x="406" y="398"/>
              </a:cxn>
              <a:cxn ang="0">
                <a:pos x="399" y="298"/>
              </a:cxn>
            </a:cxnLst>
            <a:rect l="0" t="0" r="r" b="b"/>
            <a:pathLst>
              <a:path w="468" h="469">
                <a:moveTo>
                  <a:pt x="399" y="298"/>
                </a:moveTo>
                <a:cubicBezTo>
                  <a:pt x="404" y="291"/>
                  <a:pt x="410" y="291"/>
                  <a:pt x="412" y="298"/>
                </a:cubicBezTo>
                <a:cubicBezTo>
                  <a:pt x="414" y="304"/>
                  <a:pt x="418" y="315"/>
                  <a:pt x="428" y="315"/>
                </a:cubicBezTo>
                <a:cubicBezTo>
                  <a:pt x="437" y="315"/>
                  <a:pt x="451" y="298"/>
                  <a:pt x="456" y="284"/>
                </a:cubicBezTo>
                <a:cubicBezTo>
                  <a:pt x="461" y="269"/>
                  <a:pt x="468" y="253"/>
                  <a:pt x="461" y="247"/>
                </a:cubicBezTo>
                <a:cubicBezTo>
                  <a:pt x="453" y="240"/>
                  <a:pt x="438" y="252"/>
                  <a:pt x="427" y="255"/>
                </a:cubicBezTo>
                <a:cubicBezTo>
                  <a:pt x="415" y="257"/>
                  <a:pt x="405" y="251"/>
                  <a:pt x="403" y="234"/>
                </a:cubicBezTo>
                <a:cubicBezTo>
                  <a:pt x="400" y="218"/>
                  <a:pt x="405" y="181"/>
                  <a:pt x="407" y="161"/>
                </a:cubicBezTo>
                <a:cubicBezTo>
                  <a:pt x="409" y="140"/>
                  <a:pt x="417" y="72"/>
                  <a:pt x="405" y="11"/>
                </a:cubicBezTo>
                <a:cubicBezTo>
                  <a:pt x="345" y="17"/>
                  <a:pt x="294" y="11"/>
                  <a:pt x="266" y="5"/>
                </a:cubicBezTo>
                <a:cubicBezTo>
                  <a:pt x="238" y="0"/>
                  <a:pt x="222" y="17"/>
                  <a:pt x="222" y="24"/>
                </a:cubicBezTo>
                <a:cubicBezTo>
                  <a:pt x="222" y="32"/>
                  <a:pt x="236" y="53"/>
                  <a:pt x="220" y="61"/>
                </a:cubicBezTo>
                <a:cubicBezTo>
                  <a:pt x="204" y="69"/>
                  <a:pt x="179" y="67"/>
                  <a:pt x="171" y="54"/>
                </a:cubicBezTo>
                <a:cubicBezTo>
                  <a:pt x="164" y="40"/>
                  <a:pt x="179" y="34"/>
                  <a:pt x="179" y="28"/>
                </a:cubicBezTo>
                <a:cubicBezTo>
                  <a:pt x="179" y="22"/>
                  <a:pt x="169" y="15"/>
                  <a:pt x="156" y="15"/>
                </a:cubicBezTo>
                <a:cubicBezTo>
                  <a:pt x="144" y="15"/>
                  <a:pt x="107" y="21"/>
                  <a:pt x="53" y="13"/>
                </a:cubicBezTo>
                <a:cubicBezTo>
                  <a:pt x="51" y="26"/>
                  <a:pt x="41" y="149"/>
                  <a:pt x="52" y="192"/>
                </a:cubicBezTo>
                <a:cubicBezTo>
                  <a:pt x="64" y="235"/>
                  <a:pt x="60" y="269"/>
                  <a:pt x="57" y="278"/>
                </a:cubicBezTo>
                <a:cubicBezTo>
                  <a:pt x="54" y="287"/>
                  <a:pt x="48" y="293"/>
                  <a:pt x="40" y="287"/>
                </a:cubicBezTo>
                <a:cubicBezTo>
                  <a:pt x="33" y="281"/>
                  <a:pt x="21" y="273"/>
                  <a:pt x="11" y="291"/>
                </a:cubicBezTo>
                <a:cubicBezTo>
                  <a:pt x="0" y="309"/>
                  <a:pt x="10" y="337"/>
                  <a:pt x="17" y="340"/>
                </a:cubicBezTo>
                <a:cubicBezTo>
                  <a:pt x="25" y="344"/>
                  <a:pt x="37" y="345"/>
                  <a:pt x="40" y="335"/>
                </a:cubicBezTo>
                <a:cubicBezTo>
                  <a:pt x="44" y="325"/>
                  <a:pt x="52" y="320"/>
                  <a:pt x="58" y="326"/>
                </a:cubicBezTo>
                <a:cubicBezTo>
                  <a:pt x="76" y="344"/>
                  <a:pt x="46" y="354"/>
                  <a:pt x="53" y="403"/>
                </a:cubicBezTo>
                <a:cubicBezTo>
                  <a:pt x="73" y="403"/>
                  <a:pt x="146" y="390"/>
                  <a:pt x="185" y="398"/>
                </a:cubicBezTo>
                <a:cubicBezTo>
                  <a:pt x="214" y="403"/>
                  <a:pt x="247" y="413"/>
                  <a:pt x="243" y="428"/>
                </a:cubicBezTo>
                <a:cubicBezTo>
                  <a:pt x="239" y="440"/>
                  <a:pt x="219" y="461"/>
                  <a:pt x="258" y="465"/>
                </a:cubicBezTo>
                <a:cubicBezTo>
                  <a:pt x="296" y="469"/>
                  <a:pt x="306" y="447"/>
                  <a:pt x="306" y="441"/>
                </a:cubicBezTo>
                <a:cubicBezTo>
                  <a:pt x="306" y="425"/>
                  <a:pt x="286" y="429"/>
                  <a:pt x="286" y="418"/>
                </a:cubicBezTo>
                <a:cubicBezTo>
                  <a:pt x="287" y="406"/>
                  <a:pt x="307" y="394"/>
                  <a:pt x="333" y="397"/>
                </a:cubicBezTo>
                <a:cubicBezTo>
                  <a:pt x="360" y="400"/>
                  <a:pt x="368" y="409"/>
                  <a:pt x="406" y="398"/>
                </a:cubicBezTo>
                <a:cubicBezTo>
                  <a:pt x="402" y="383"/>
                  <a:pt x="394" y="305"/>
                  <a:pt x="399" y="298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7" name="Табличка 16"/>
          <p:cNvSpPr/>
          <p:nvPr/>
        </p:nvSpPr>
        <p:spPr>
          <a:xfrm>
            <a:off x="288472" y="267494"/>
            <a:ext cx="8568000" cy="1008000"/>
          </a:xfrm>
          <a:prstGeom prst="plaque">
            <a:avLst/>
          </a:prstGeom>
          <a:solidFill>
            <a:srgbClr val="CCEC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Строки, взятые  из личного письма поэта-фронтовика А. Суркова к жене, стали впоследствии текстом этой песни. </a:t>
            </a:r>
            <a:endParaRPr lang="ru-RU" sz="24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</a:endParaRPr>
          </a:p>
        </p:txBody>
      </p:sp>
      <p:sp>
        <p:nvSpPr>
          <p:cNvPr id="19" name="Шестиугольник 18"/>
          <p:cNvSpPr/>
          <p:nvPr/>
        </p:nvSpPr>
        <p:spPr>
          <a:xfrm>
            <a:off x="6588480" y="2571750"/>
            <a:ext cx="2304000" cy="648000"/>
          </a:xfrm>
          <a:prstGeom prst="hexagon">
            <a:avLst/>
          </a:prstGeom>
          <a:solidFill>
            <a:srgbClr val="ABFFAB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rgbClr val="008E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Огонёк</a:t>
            </a:r>
            <a:endParaRPr lang="ru-RU" sz="2000" b="1" spc="50" dirty="0">
              <a:ln w="11430"/>
              <a:solidFill>
                <a:srgbClr val="008E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</a:endParaRPr>
          </a:p>
        </p:txBody>
      </p:sp>
      <p:sp>
        <p:nvSpPr>
          <p:cNvPr id="20" name="Шестиугольник 19"/>
          <p:cNvSpPr/>
          <p:nvPr/>
        </p:nvSpPr>
        <p:spPr>
          <a:xfrm>
            <a:off x="6588480" y="3363910"/>
            <a:ext cx="2304000" cy="648000"/>
          </a:xfrm>
          <a:prstGeom prst="hexagon">
            <a:avLst/>
          </a:prstGeom>
          <a:solidFill>
            <a:srgbClr val="ABFFAB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rgbClr val="008E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В землянке</a:t>
            </a:r>
            <a:endParaRPr lang="ru-RU" sz="2000" b="1" spc="50" dirty="0">
              <a:ln w="11430"/>
              <a:solidFill>
                <a:srgbClr val="008E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1" name="Шестиугольник 20"/>
          <p:cNvSpPr/>
          <p:nvPr/>
        </p:nvSpPr>
        <p:spPr>
          <a:xfrm>
            <a:off x="6588480" y="4155998"/>
            <a:ext cx="2304000" cy="648000"/>
          </a:xfrm>
          <a:prstGeom prst="hexagon">
            <a:avLst/>
          </a:prstGeom>
          <a:solidFill>
            <a:srgbClr val="ABFFAB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rgbClr val="008E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Тёмная ночь </a:t>
            </a:r>
            <a:endParaRPr lang="ru-RU" sz="2000" b="1" spc="50" dirty="0">
              <a:ln w="11430"/>
              <a:solidFill>
                <a:srgbClr val="008E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</a:endParaRPr>
          </a:p>
        </p:txBody>
      </p:sp>
      <p:pic>
        <p:nvPicPr>
          <p:cNvPr id="24" name="Рисунок 23" descr="голубь 2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92080" y="2499742"/>
            <a:ext cx="1081081" cy="720000"/>
          </a:xfrm>
          <a:prstGeom prst="rect">
            <a:avLst/>
          </a:prstGeom>
        </p:spPr>
      </p:pic>
      <p:sp>
        <p:nvSpPr>
          <p:cNvPr id="15" name="Овал 14">
            <a:hlinkClick r:id="rId5" action="ppaction://hlinksldjump"/>
          </p:cNvPr>
          <p:cNvSpPr/>
          <p:nvPr/>
        </p:nvSpPr>
        <p:spPr>
          <a:xfrm rot="-1500000">
            <a:off x="7416480" y="1707734"/>
            <a:ext cx="1476000" cy="720000"/>
          </a:xfrm>
          <a:prstGeom prst="ellipse">
            <a:avLst/>
          </a:prstGeom>
          <a:solidFill>
            <a:srgbClr val="FFFF99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chemeClr val="accent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История песни</a:t>
            </a:r>
            <a:endParaRPr lang="ru-RU" sz="2000" b="1" spc="50" dirty="0">
              <a:ln w="11430"/>
              <a:solidFill>
                <a:schemeClr val="accent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</a:endParaRPr>
          </a:p>
        </p:txBody>
      </p:sp>
      <p:pic>
        <p:nvPicPr>
          <p:cNvPr id="16" name="Рисунок 15" descr="ключ 2.gif">
            <a:hlinkClick r:id="" action="ppaction://noaction">
              <a:snd r:embed="rId6" name="В землянке.wav"/>
            </a:hlinkClick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11776" y="1347614"/>
            <a:ext cx="645120" cy="11520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DA09F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Фанфары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0" grpId="0" animBg="1"/>
      <p:bldP spid="19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ноты1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8782" b="46248"/>
          <a:stretch>
            <a:fillRect/>
          </a:stretch>
        </p:blipFill>
        <p:spPr>
          <a:xfrm rot="-2400000" flipH="1">
            <a:off x="6592312" y="1282321"/>
            <a:ext cx="1844331" cy="684000"/>
          </a:xfrm>
          <a:prstGeom prst="rect">
            <a:avLst/>
          </a:prstGeom>
        </p:spPr>
      </p:pic>
      <p:sp useBgFill="1">
        <p:nvSpPr>
          <p:cNvPr id="5" name="Freeform 6"/>
          <p:cNvSpPr>
            <a:spLocks/>
          </p:cNvSpPr>
          <p:nvPr/>
        </p:nvSpPr>
        <p:spPr bwMode="auto">
          <a:xfrm>
            <a:off x="288088" y="1384014"/>
            <a:ext cx="1503006" cy="1176186"/>
          </a:xfrm>
          <a:custGeom>
            <a:avLst/>
            <a:gdLst/>
            <a:ahLst/>
            <a:cxnLst>
              <a:cxn ang="0">
                <a:pos x="108" y="381"/>
              </a:cxn>
              <a:cxn ang="0">
                <a:pos x="90" y="344"/>
              </a:cxn>
              <a:cxn ang="0">
                <a:pos x="148" y="341"/>
              </a:cxn>
              <a:cxn ang="0">
                <a:pos x="165" y="361"/>
              </a:cxn>
              <a:cxn ang="0">
                <a:pos x="149" y="382"/>
              </a:cxn>
              <a:cxn ang="0">
                <a:pos x="160" y="392"/>
              </a:cxn>
              <a:cxn ang="0">
                <a:pos x="353" y="395"/>
              </a:cxn>
              <a:cxn ang="0">
                <a:pos x="352" y="286"/>
              </a:cxn>
              <a:cxn ang="0">
                <a:pos x="382" y="294"/>
              </a:cxn>
              <a:cxn ang="0">
                <a:pos x="409" y="272"/>
              </a:cxn>
              <a:cxn ang="0">
                <a:pos x="416" y="230"/>
              </a:cxn>
              <a:cxn ang="0">
                <a:pos x="387" y="235"/>
              </a:cxn>
              <a:cxn ang="0">
                <a:pos x="356" y="225"/>
              </a:cxn>
              <a:cxn ang="0">
                <a:pos x="355" y="154"/>
              </a:cxn>
              <a:cxn ang="0">
                <a:pos x="351" y="0"/>
              </a:cxn>
              <a:cxn ang="0">
                <a:pos x="0" y="0"/>
              </a:cxn>
              <a:cxn ang="0">
                <a:pos x="0" y="390"/>
              </a:cxn>
              <a:cxn ang="0">
                <a:pos x="108" y="381"/>
              </a:cxn>
            </a:cxnLst>
            <a:rect l="0" t="0" r="r" b="b"/>
            <a:pathLst>
              <a:path w="423" h="395">
                <a:moveTo>
                  <a:pt x="108" y="381"/>
                </a:moveTo>
                <a:cubicBezTo>
                  <a:pt x="119" y="365"/>
                  <a:pt x="83" y="360"/>
                  <a:pt x="90" y="344"/>
                </a:cubicBezTo>
                <a:cubicBezTo>
                  <a:pt x="97" y="328"/>
                  <a:pt x="135" y="340"/>
                  <a:pt x="148" y="341"/>
                </a:cubicBezTo>
                <a:cubicBezTo>
                  <a:pt x="166" y="343"/>
                  <a:pt x="169" y="355"/>
                  <a:pt x="165" y="361"/>
                </a:cubicBezTo>
                <a:cubicBezTo>
                  <a:pt x="161" y="368"/>
                  <a:pt x="147" y="374"/>
                  <a:pt x="149" y="382"/>
                </a:cubicBezTo>
                <a:cubicBezTo>
                  <a:pt x="150" y="390"/>
                  <a:pt x="153" y="393"/>
                  <a:pt x="160" y="392"/>
                </a:cubicBezTo>
                <a:cubicBezTo>
                  <a:pt x="166" y="391"/>
                  <a:pt x="227" y="369"/>
                  <a:pt x="353" y="395"/>
                </a:cubicBezTo>
                <a:cubicBezTo>
                  <a:pt x="349" y="384"/>
                  <a:pt x="342" y="300"/>
                  <a:pt x="352" y="286"/>
                </a:cubicBezTo>
                <a:cubicBezTo>
                  <a:pt x="362" y="273"/>
                  <a:pt x="373" y="285"/>
                  <a:pt x="382" y="294"/>
                </a:cubicBezTo>
                <a:cubicBezTo>
                  <a:pt x="390" y="303"/>
                  <a:pt x="400" y="287"/>
                  <a:pt x="409" y="272"/>
                </a:cubicBezTo>
                <a:cubicBezTo>
                  <a:pt x="418" y="257"/>
                  <a:pt x="423" y="238"/>
                  <a:pt x="416" y="230"/>
                </a:cubicBezTo>
                <a:cubicBezTo>
                  <a:pt x="410" y="222"/>
                  <a:pt x="401" y="222"/>
                  <a:pt x="387" y="235"/>
                </a:cubicBezTo>
                <a:cubicBezTo>
                  <a:pt x="378" y="243"/>
                  <a:pt x="365" y="242"/>
                  <a:pt x="356" y="225"/>
                </a:cubicBezTo>
                <a:cubicBezTo>
                  <a:pt x="350" y="213"/>
                  <a:pt x="350" y="187"/>
                  <a:pt x="355" y="154"/>
                </a:cubicBezTo>
                <a:cubicBezTo>
                  <a:pt x="360" y="123"/>
                  <a:pt x="362" y="36"/>
                  <a:pt x="35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90"/>
                  <a:pt x="0" y="390"/>
                  <a:pt x="0" y="390"/>
                </a:cubicBezTo>
                <a:cubicBezTo>
                  <a:pt x="45" y="379"/>
                  <a:pt x="100" y="392"/>
                  <a:pt x="108" y="381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6" name="Freeform 7"/>
          <p:cNvSpPr>
            <a:spLocks/>
          </p:cNvSpPr>
          <p:nvPr/>
        </p:nvSpPr>
        <p:spPr bwMode="auto">
          <a:xfrm>
            <a:off x="2608043" y="1384014"/>
            <a:ext cx="1454861" cy="1336289"/>
          </a:xfrm>
          <a:custGeom>
            <a:avLst/>
            <a:gdLst/>
            <a:ahLst/>
            <a:cxnLst>
              <a:cxn ang="0">
                <a:pos x="56" y="87"/>
              </a:cxn>
              <a:cxn ang="0">
                <a:pos x="34" y="127"/>
              </a:cxn>
              <a:cxn ang="0">
                <a:pos x="7" y="175"/>
              </a:cxn>
              <a:cxn ang="0">
                <a:pos x="39" y="185"/>
              </a:cxn>
              <a:cxn ang="0">
                <a:pos x="57" y="207"/>
              </a:cxn>
              <a:cxn ang="0">
                <a:pos x="52" y="393"/>
              </a:cxn>
              <a:cxn ang="0">
                <a:pos x="153" y="400"/>
              </a:cxn>
              <a:cxn ang="0">
                <a:pos x="146" y="426"/>
              </a:cxn>
              <a:cxn ang="0">
                <a:pos x="174" y="445"/>
              </a:cxn>
              <a:cxn ang="0">
                <a:pos x="223" y="436"/>
              </a:cxn>
              <a:cxn ang="0">
                <a:pos x="198" y="398"/>
              </a:cxn>
              <a:cxn ang="0">
                <a:pos x="406" y="390"/>
              </a:cxn>
              <a:cxn ang="0">
                <a:pos x="400" y="286"/>
              </a:cxn>
              <a:cxn ang="0">
                <a:pos x="372" y="259"/>
              </a:cxn>
              <a:cxn ang="0">
                <a:pos x="366" y="198"/>
              </a:cxn>
              <a:cxn ang="0">
                <a:pos x="388" y="211"/>
              </a:cxn>
              <a:cxn ang="0">
                <a:pos x="400" y="218"/>
              </a:cxn>
              <a:cxn ang="0">
                <a:pos x="401" y="57"/>
              </a:cxn>
              <a:cxn ang="0">
                <a:pos x="399" y="0"/>
              </a:cxn>
              <a:cxn ang="0">
                <a:pos x="43" y="0"/>
              </a:cxn>
              <a:cxn ang="0">
                <a:pos x="56" y="87"/>
              </a:cxn>
            </a:cxnLst>
            <a:rect l="0" t="0" r="r" b="b"/>
            <a:pathLst>
              <a:path w="409" h="449">
                <a:moveTo>
                  <a:pt x="56" y="87"/>
                </a:moveTo>
                <a:cubicBezTo>
                  <a:pt x="53" y="100"/>
                  <a:pt x="48" y="122"/>
                  <a:pt x="34" y="127"/>
                </a:cubicBezTo>
                <a:cubicBezTo>
                  <a:pt x="15" y="133"/>
                  <a:pt x="0" y="153"/>
                  <a:pt x="7" y="175"/>
                </a:cubicBezTo>
                <a:cubicBezTo>
                  <a:pt x="14" y="194"/>
                  <a:pt x="31" y="195"/>
                  <a:pt x="39" y="185"/>
                </a:cubicBezTo>
                <a:cubicBezTo>
                  <a:pt x="60" y="159"/>
                  <a:pt x="66" y="177"/>
                  <a:pt x="57" y="207"/>
                </a:cubicBezTo>
                <a:cubicBezTo>
                  <a:pt x="32" y="287"/>
                  <a:pt x="44" y="341"/>
                  <a:pt x="52" y="393"/>
                </a:cubicBezTo>
                <a:cubicBezTo>
                  <a:pt x="63" y="391"/>
                  <a:pt x="127" y="386"/>
                  <a:pt x="153" y="400"/>
                </a:cubicBezTo>
                <a:cubicBezTo>
                  <a:pt x="164" y="406"/>
                  <a:pt x="146" y="415"/>
                  <a:pt x="146" y="426"/>
                </a:cubicBezTo>
                <a:cubicBezTo>
                  <a:pt x="145" y="437"/>
                  <a:pt x="154" y="444"/>
                  <a:pt x="174" y="445"/>
                </a:cubicBezTo>
                <a:cubicBezTo>
                  <a:pt x="195" y="447"/>
                  <a:pt x="219" y="449"/>
                  <a:pt x="223" y="436"/>
                </a:cubicBezTo>
                <a:cubicBezTo>
                  <a:pt x="227" y="423"/>
                  <a:pt x="188" y="408"/>
                  <a:pt x="198" y="398"/>
                </a:cubicBezTo>
                <a:cubicBezTo>
                  <a:pt x="208" y="388"/>
                  <a:pt x="341" y="381"/>
                  <a:pt x="406" y="390"/>
                </a:cubicBezTo>
                <a:cubicBezTo>
                  <a:pt x="399" y="342"/>
                  <a:pt x="405" y="311"/>
                  <a:pt x="400" y="286"/>
                </a:cubicBezTo>
                <a:cubicBezTo>
                  <a:pt x="397" y="274"/>
                  <a:pt x="384" y="254"/>
                  <a:pt x="372" y="259"/>
                </a:cubicBezTo>
                <a:cubicBezTo>
                  <a:pt x="342" y="272"/>
                  <a:pt x="348" y="211"/>
                  <a:pt x="366" y="198"/>
                </a:cubicBezTo>
                <a:cubicBezTo>
                  <a:pt x="384" y="186"/>
                  <a:pt x="388" y="202"/>
                  <a:pt x="388" y="211"/>
                </a:cubicBezTo>
                <a:cubicBezTo>
                  <a:pt x="388" y="220"/>
                  <a:pt x="393" y="223"/>
                  <a:pt x="400" y="218"/>
                </a:cubicBezTo>
                <a:cubicBezTo>
                  <a:pt x="406" y="212"/>
                  <a:pt x="409" y="111"/>
                  <a:pt x="401" y="57"/>
                </a:cubicBezTo>
                <a:cubicBezTo>
                  <a:pt x="399" y="43"/>
                  <a:pt x="398" y="22"/>
                  <a:pt x="399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54" y="29"/>
                  <a:pt x="62" y="63"/>
                  <a:pt x="56" y="87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7" name="Freeform 8"/>
          <p:cNvSpPr>
            <a:spLocks/>
          </p:cNvSpPr>
          <p:nvPr/>
        </p:nvSpPr>
        <p:spPr bwMode="auto">
          <a:xfrm>
            <a:off x="1503732" y="1384014"/>
            <a:ext cx="1339014" cy="1342593"/>
          </a:xfrm>
          <a:custGeom>
            <a:avLst/>
            <a:gdLst/>
            <a:ahLst/>
            <a:cxnLst>
              <a:cxn ang="0">
                <a:pos x="13" y="154"/>
              </a:cxn>
              <a:cxn ang="0">
                <a:pos x="14" y="225"/>
              </a:cxn>
              <a:cxn ang="0">
                <a:pos x="45" y="235"/>
              </a:cxn>
              <a:cxn ang="0">
                <a:pos x="74" y="230"/>
              </a:cxn>
              <a:cxn ang="0">
                <a:pos x="67" y="272"/>
              </a:cxn>
              <a:cxn ang="0">
                <a:pos x="40" y="294"/>
              </a:cxn>
              <a:cxn ang="0">
                <a:pos x="10" y="286"/>
              </a:cxn>
              <a:cxn ang="0">
                <a:pos x="11" y="395"/>
              </a:cxn>
              <a:cxn ang="0">
                <a:pos x="114" y="397"/>
              </a:cxn>
              <a:cxn ang="0">
                <a:pos x="137" y="410"/>
              </a:cxn>
              <a:cxn ang="0">
                <a:pos x="129" y="436"/>
              </a:cxn>
              <a:cxn ang="0">
                <a:pos x="178" y="443"/>
              </a:cxn>
              <a:cxn ang="0">
                <a:pos x="180" y="406"/>
              </a:cxn>
              <a:cxn ang="0">
                <a:pos x="224" y="387"/>
              </a:cxn>
              <a:cxn ang="0">
                <a:pos x="363" y="393"/>
              </a:cxn>
              <a:cxn ang="0">
                <a:pos x="368" y="207"/>
              </a:cxn>
              <a:cxn ang="0">
                <a:pos x="350" y="185"/>
              </a:cxn>
              <a:cxn ang="0">
                <a:pos x="318" y="175"/>
              </a:cxn>
              <a:cxn ang="0">
                <a:pos x="345" y="127"/>
              </a:cxn>
              <a:cxn ang="0">
                <a:pos x="367" y="87"/>
              </a:cxn>
              <a:cxn ang="0">
                <a:pos x="354" y="0"/>
              </a:cxn>
              <a:cxn ang="0">
                <a:pos x="9" y="0"/>
              </a:cxn>
              <a:cxn ang="0">
                <a:pos x="13" y="154"/>
              </a:cxn>
            </a:cxnLst>
            <a:rect l="0" t="0" r="r" b="b"/>
            <a:pathLst>
              <a:path w="377" h="451">
                <a:moveTo>
                  <a:pt x="13" y="154"/>
                </a:moveTo>
                <a:cubicBezTo>
                  <a:pt x="8" y="187"/>
                  <a:pt x="8" y="213"/>
                  <a:pt x="14" y="225"/>
                </a:cubicBezTo>
                <a:cubicBezTo>
                  <a:pt x="23" y="242"/>
                  <a:pt x="36" y="243"/>
                  <a:pt x="45" y="235"/>
                </a:cubicBezTo>
                <a:cubicBezTo>
                  <a:pt x="59" y="222"/>
                  <a:pt x="68" y="222"/>
                  <a:pt x="74" y="230"/>
                </a:cubicBezTo>
                <a:cubicBezTo>
                  <a:pt x="81" y="238"/>
                  <a:pt x="76" y="257"/>
                  <a:pt x="67" y="272"/>
                </a:cubicBezTo>
                <a:cubicBezTo>
                  <a:pt x="58" y="287"/>
                  <a:pt x="48" y="303"/>
                  <a:pt x="40" y="294"/>
                </a:cubicBezTo>
                <a:cubicBezTo>
                  <a:pt x="31" y="285"/>
                  <a:pt x="20" y="273"/>
                  <a:pt x="10" y="286"/>
                </a:cubicBezTo>
                <a:cubicBezTo>
                  <a:pt x="0" y="300"/>
                  <a:pt x="7" y="384"/>
                  <a:pt x="11" y="395"/>
                </a:cubicBezTo>
                <a:cubicBezTo>
                  <a:pt x="65" y="403"/>
                  <a:pt x="102" y="397"/>
                  <a:pt x="114" y="397"/>
                </a:cubicBezTo>
                <a:cubicBezTo>
                  <a:pt x="127" y="397"/>
                  <a:pt x="137" y="404"/>
                  <a:pt x="137" y="410"/>
                </a:cubicBezTo>
                <a:cubicBezTo>
                  <a:pt x="137" y="416"/>
                  <a:pt x="122" y="422"/>
                  <a:pt x="129" y="436"/>
                </a:cubicBezTo>
                <a:cubicBezTo>
                  <a:pt x="137" y="449"/>
                  <a:pt x="162" y="451"/>
                  <a:pt x="178" y="443"/>
                </a:cubicBezTo>
                <a:cubicBezTo>
                  <a:pt x="194" y="435"/>
                  <a:pt x="180" y="414"/>
                  <a:pt x="180" y="406"/>
                </a:cubicBezTo>
                <a:cubicBezTo>
                  <a:pt x="180" y="399"/>
                  <a:pt x="196" y="382"/>
                  <a:pt x="224" y="387"/>
                </a:cubicBezTo>
                <a:cubicBezTo>
                  <a:pt x="252" y="393"/>
                  <a:pt x="303" y="399"/>
                  <a:pt x="363" y="393"/>
                </a:cubicBezTo>
                <a:cubicBezTo>
                  <a:pt x="355" y="341"/>
                  <a:pt x="343" y="287"/>
                  <a:pt x="368" y="207"/>
                </a:cubicBezTo>
                <a:cubicBezTo>
                  <a:pt x="377" y="177"/>
                  <a:pt x="371" y="159"/>
                  <a:pt x="350" y="185"/>
                </a:cubicBezTo>
                <a:cubicBezTo>
                  <a:pt x="342" y="195"/>
                  <a:pt x="325" y="194"/>
                  <a:pt x="318" y="175"/>
                </a:cubicBezTo>
                <a:cubicBezTo>
                  <a:pt x="311" y="153"/>
                  <a:pt x="326" y="133"/>
                  <a:pt x="345" y="127"/>
                </a:cubicBezTo>
                <a:cubicBezTo>
                  <a:pt x="359" y="122"/>
                  <a:pt x="364" y="100"/>
                  <a:pt x="367" y="87"/>
                </a:cubicBezTo>
                <a:cubicBezTo>
                  <a:pt x="373" y="63"/>
                  <a:pt x="365" y="29"/>
                  <a:pt x="354" y="0"/>
                </a:cubicBezTo>
                <a:cubicBezTo>
                  <a:pt x="9" y="0"/>
                  <a:pt x="9" y="0"/>
                  <a:pt x="9" y="0"/>
                </a:cubicBezTo>
                <a:cubicBezTo>
                  <a:pt x="20" y="36"/>
                  <a:pt x="18" y="123"/>
                  <a:pt x="13" y="154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8" name="Freeform 9"/>
          <p:cNvSpPr>
            <a:spLocks/>
          </p:cNvSpPr>
          <p:nvPr/>
        </p:nvSpPr>
        <p:spPr bwMode="auto">
          <a:xfrm>
            <a:off x="3823687" y="1384014"/>
            <a:ext cx="1468401" cy="1178708"/>
          </a:xfrm>
          <a:custGeom>
            <a:avLst/>
            <a:gdLst/>
            <a:ahLst/>
            <a:cxnLst>
              <a:cxn ang="0">
                <a:pos x="59" y="57"/>
              </a:cxn>
              <a:cxn ang="0">
                <a:pos x="58" y="218"/>
              </a:cxn>
              <a:cxn ang="0">
                <a:pos x="46" y="211"/>
              </a:cxn>
              <a:cxn ang="0">
                <a:pos x="24" y="198"/>
              </a:cxn>
              <a:cxn ang="0">
                <a:pos x="30" y="259"/>
              </a:cxn>
              <a:cxn ang="0">
                <a:pos x="58" y="286"/>
              </a:cxn>
              <a:cxn ang="0">
                <a:pos x="64" y="390"/>
              </a:cxn>
              <a:cxn ang="0">
                <a:pos x="161" y="391"/>
              </a:cxn>
              <a:cxn ang="0">
                <a:pos x="199" y="363"/>
              </a:cxn>
              <a:cxn ang="0">
                <a:pos x="172" y="336"/>
              </a:cxn>
              <a:cxn ang="0">
                <a:pos x="221" y="326"/>
              </a:cxn>
              <a:cxn ang="0">
                <a:pos x="246" y="353"/>
              </a:cxn>
              <a:cxn ang="0">
                <a:pos x="264" y="385"/>
              </a:cxn>
              <a:cxn ang="0">
                <a:pos x="413" y="378"/>
              </a:cxn>
              <a:cxn ang="0">
                <a:pos x="413" y="0"/>
              </a:cxn>
              <a:cxn ang="0">
                <a:pos x="57" y="0"/>
              </a:cxn>
              <a:cxn ang="0">
                <a:pos x="59" y="57"/>
              </a:cxn>
            </a:cxnLst>
            <a:rect l="0" t="0" r="r" b="b"/>
            <a:pathLst>
              <a:path w="413" h="396">
                <a:moveTo>
                  <a:pt x="59" y="57"/>
                </a:moveTo>
                <a:cubicBezTo>
                  <a:pt x="67" y="111"/>
                  <a:pt x="64" y="212"/>
                  <a:pt x="58" y="218"/>
                </a:cubicBezTo>
                <a:cubicBezTo>
                  <a:pt x="51" y="223"/>
                  <a:pt x="46" y="220"/>
                  <a:pt x="46" y="211"/>
                </a:cubicBezTo>
                <a:cubicBezTo>
                  <a:pt x="46" y="202"/>
                  <a:pt x="42" y="186"/>
                  <a:pt x="24" y="198"/>
                </a:cubicBezTo>
                <a:cubicBezTo>
                  <a:pt x="6" y="211"/>
                  <a:pt x="0" y="272"/>
                  <a:pt x="30" y="259"/>
                </a:cubicBezTo>
                <a:cubicBezTo>
                  <a:pt x="42" y="254"/>
                  <a:pt x="55" y="274"/>
                  <a:pt x="58" y="286"/>
                </a:cubicBezTo>
                <a:cubicBezTo>
                  <a:pt x="63" y="311"/>
                  <a:pt x="57" y="342"/>
                  <a:pt x="64" y="390"/>
                </a:cubicBezTo>
                <a:cubicBezTo>
                  <a:pt x="107" y="396"/>
                  <a:pt x="137" y="396"/>
                  <a:pt x="161" y="391"/>
                </a:cubicBezTo>
                <a:cubicBezTo>
                  <a:pt x="190" y="385"/>
                  <a:pt x="206" y="370"/>
                  <a:pt x="199" y="363"/>
                </a:cubicBezTo>
                <a:cubicBezTo>
                  <a:pt x="192" y="356"/>
                  <a:pt x="170" y="351"/>
                  <a:pt x="172" y="336"/>
                </a:cubicBezTo>
                <a:cubicBezTo>
                  <a:pt x="174" y="320"/>
                  <a:pt x="205" y="321"/>
                  <a:pt x="221" y="326"/>
                </a:cubicBezTo>
                <a:cubicBezTo>
                  <a:pt x="236" y="331"/>
                  <a:pt x="255" y="336"/>
                  <a:pt x="246" y="353"/>
                </a:cubicBezTo>
                <a:cubicBezTo>
                  <a:pt x="236" y="370"/>
                  <a:pt x="247" y="380"/>
                  <a:pt x="264" y="385"/>
                </a:cubicBezTo>
                <a:cubicBezTo>
                  <a:pt x="277" y="389"/>
                  <a:pt x="350" y="373"/>
                  <a:pt x="413" y="378"/>
                </a:cubicBezTo>
                <a:cubicBezTo>
                  <a:pt x="413" y="0"/>
                  <a:pt x="413" y="0"/>
                  <a:pt x="413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56" y="22"/>
                  <a:pt x="57" y="43"/>
                  <a:pt x="59" y="57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auto">
          <a:xfrm>
            <a:off x="2753980" y="2518599"/>
            <a:ext cx="1499996" cy="1208963"/>
          </a:xfrm>
          <a:custGeom>
            <a:avLst/>
            <a:gdLst/>
            <a:ahLst/>
            <a:cxnLst>
              <a:cxn ang="0">
                <a:pos x="157" y="17"/>
              </a:cxn>
              <a:cxn ang="0">
                <a:pos x="182" y="55"/>
              </a:cxn>
              <a:cxn ang="0">
                <a:pos x="133" y="64"/>
              </a:cxn>
              <a:cxn ang="0">
                <a:pos x="105" y="45"/>
              </a:cxn>
              <a:cxn ang="0">
                <a:pos x="112" y="19"/>
              </a:cxn>
              <a:cxn ang="0">
                <a:pos x="11" y="12"/>
              </a:cxn>
              <a:cxn ang="0">
                <a:pos x="13" y="162"/>
              </a:cxn>
              <a:cxn ang="0">
                <a:pos x="9" y="235"/>
              </a:cxn>
              <a:cxn ang="0">
                <a:pos x="33" y="256"/>
              </a:cxn>
              <a:cxn ang="0">
                <a:pos x="67" y="248"/>
              </a:cxn>
              <a:cxn ang="0">
                <a:pos x="62" y="285"/>
              </a:cxn>
              <a:cxn ang="0">
                <a:pos x="34" y="316"/>
              </a:cxn>
              <a:cxn ang="0">
                <a:pos x="18" y="299"/>
              </a:cxn>
              <a:cxn ang="0">
                <a:pos x="5" y="299"/>
              </a:cxn>
              <a:cxn ang="0">
                <a:pos x="12" y="399"/>
              </a:cxn>
              <a:cxn ang="0">
                <a:pos x="85" y="392"/>
              </a:cxn>
              <a:cxn ang="0">
                <a:pos x="145" y="368"/>
              </a:cxn>
              <a:cxn ang="0">
                <a:pos x="146" y="337"/>
              </a:cxn>
              <a:cxn ang="0">
                <a:pos x="201" y="334"/>
              </a:cxn>
              <a:cxn ang="0">
                <a:pos x="198" y="364"/>
              </a:cxn>
              <a:cxn ang="0">
                <a:pos x="252" y="392"/>
              </a:cxn>
              <a:cxn ang="0">
                <a:pos x="363" y="401"/>
              </a:cxn>
              <a:cxn ang="0">
                <a:pos x="364" y="246"/>
              </a:cxn>
              <a:cxn ang="0">
                <a:pos x="384" y="199"/>
              </a:cxn>
              <a:cxn ang="0">
                <a:pos x="417" y="196"/>
              </a:cxn>
              <a:cxn ang="0">
                <a:pos x="408" y="157"/>
              </a:cxn>
              <a:cxn ang="0">
                <a:pos x="372" y="159"/>
              </a:cxn>
              <a:cxn ang="0">
                <a:pos x="367" y="125"/>
              </a:cxn>
              <a:cxn ang="0">
                <a:pos x="365" y="9"/>
              </a:cxn>
              <a:cxn ang="0">
                <a:pos x="157" y="17"/>
              </a:cxn>
            </a:cxnLst>
            <a:rect l="0" t="0" r="r" b="b"/>
            <a:pathLst>
              <a:path w="422" h="406">
                <a:moveTo>
                  <a:pt x="157" y="17"/>
                </a:moveTo>
                <a:cubicBezTo>
                  <a:pt x="147" y="27"/>
                  <a:pt x="186" y="42"/>
                  <a:pt x="182" y="55"/>
                </a:cubicBezTo>
                <a:cubicBezTo>
                  <a:pt x="178" y="68"/>
                  <a:pt x="154" y="66"/>
                  <a:pt x="133" y="64"/>
                </a:cubicBezTo>
                <a:cubicBezTo>
                  <a:pt x="113" y="63"/>
                  <a:pt x="104" y="56"/>
                  <a:pt x="105" y="45"/>
                </a:cubicBezTo>
                <a:cubicBezTo>
                  <a:pt x="105" y="34"/>
                  <a:pt x="123" y="25"/>
                  <a:pt x="112" y="19"/>
                </a:cubicBezTo>
                <a:cubicBezTo>
                  <a:pt x="86" y="5"/>
                  <a:pt x="22" y="10"/>
                  <a:pt x="11" y="12"/>
                </a:cubicBezTo>
                <a:cubicBezTo>
                  <a:pt x="23" y="73"/>
                  <a:pt x="15" y="141"/>
                  <a:pt x="13" y="162"/>
                </a:cubicBezTo>
                <a:cubicBezTo>
                  <a:pt x="11" y="182"/>
                  <a:pt x="6" y="219"/>
                  <a:pt x="9" y="235"/>
                </a:cubicBezTo>
                <a:cubicBezTo>
                  <a:pt x="11" y="252"/>
                  <a:pt x="21" y="258"/>
                  <a:pt x="33" y="256"/>
                </a:cubicBezTo>
                <a:cubicBezTo>
                  <a:pt x="44" y="253"/>
                  <a:pt x="59" y="241"/>
                  <a:pt x="67" y="248"/>
                </a:cubicBezTo>
                <a:cubicBezTo>
                  <a:pt x="74" y="254"/>
                  <a:pt x="67" y="270"/>
                  <a:pt x="62" y="285"/>
                </a:cubicBezTo>
                <a:cubicBezTo>
                  <a:pt x="57" y="299"/>
                  <a:pt x="43" y="316"/>
                  <a:pt x="34" y="316"/>
                </a:cubicBezTo>
                <a:cubicBezTo>
                  <a:pt x="24" y="316"/>
                  <a:pt x="20" y="305"/>
                  <a:pt x="18" y="299"/>
                </a:cubicBezTo>
                <a:cubicBezTo>
                  <a:pt x="16" y="292"/>
                  <a:pt x="10" y="292"/>
                  <a:pt x="5" y="299"/>
                </a:cubicBezTo>
                <a:cubicBezTo>
                  <a:pt x="0" y="306"/>
                  <a:pt x="8" y="384"/>
                  <a:pt x="12" y="399"/>
                </a:cubicBezTo>
                <a:cubicBezTo>
                  <a:pt x="32" y="391"/>
                  <a:pt x="53" y="381"/>
                  <a:pt x="85" y="392"/>
                </a:cubicBezTo>
                <a:cubicBezTo>
                  <a:pt x="110" y="400"/>
                  <a:pt x="156" y="390"/>
                  <a:pt x="145" y="368"/>
                </a:cubicBezTo>
                <a:cubicBezTo>
                  <a:pt x="137" y="351"/>
                  <a:pt x="138" y="341"/>
                  <a:pt x="146" y="337"/>
                </a:cubicBezTo>
                <a:cubicBezTo>
                  <a:pt x="154" y="333"/>
                  <a:pt x="192" y="329"/>
                  <a:pt x="201" y="334"/>
                </a:cubicBezTo>
                <a:cubicBezTo>
                  <a:pt x="209" y="340"/>
                  <a:pt x="204" y="356"/>
                  <a:pt x="198" y="364"/>
                </a:cubicBezTo>
                <a:cubicBezTo>
                  <a:pt x="189" y="374"/>
                  <a:pt x="217" y="387"/>
                  <a:pt x="252" y="392"/>
                </a:cubicBezTo>
                <a:cubicBezTo>
                  <a:pt x="303" y="400"/>
                  <a:pt x="337" y="406"/>
                  <a:pt x="363" y="401"/>
                </a:cubicBezTo>
                <a:cubicBezTo>
                  <a:pt x="343" y="320"/>
                  <a:pt x="363" y="270"/>
                  <a:pt x="364" y="246"/>
                </a:cubicBezTo>
                <a:cubicBezTo>
                  <a:pt x="365" y="215"/>
                  <a:pt x="372" y="187"/>
                  <a:pt x="384" y="199"/>
                </a:cubicBezTo>
                <a:cubicBezTo>
                  <a:pt x="401" y="214"/>
                  <a:pt x="412" y="211"/>
                  <a:pt x="417" y="196"/>
                </a:cubicBezTo>
                <a:cubicBezTo>
                  <a:pt x="422" y="181"/>
                  <a:pt x="416" y="163"/>
                  <a:pt x="408" y="157"/>
                </a:cubicBezTo>
                <a:cubicBezTo>
                  <a:pt x="400" y="151"/>
                  <a:pt x="384" y="166"/>
                  <a:pt x="372" y="159"/>
                </a:cubicBezTo>
                <a:cubicBezTo>
                  <a:pt x="360" y="153"/>
                  <a:pt x="362" y="142"/>
                  <a:pt x="367" y="125"/>
                </a:cubicBezTo>
                <a:cubicBezTo>
                  <a:pt x="380" y="71"/>
                  <a:pt x="368" y="39"/>
                  <a:pt x="365" y="9"/>
                </a:cubicBezTo>
                <a:cubicBezTo>
                  <a:pt x="300" y="0"/>
                  <a:pt x="167" y="7"/>
                  <a:pt x="157" y="17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10" name="Freeform 11"/>
          <p:cNvSpPr>
            <a:spLocks/>
          </p:cNvSpPr>
          <p:nvPr/>
        </p:nvSpPr>
        <p:spPr bwMode="auto">
          <a:xfrm>
            <a:off x="1354786" y="2521120"/>
            <a:ext cx="1662483" cy="1396800"/>
          </a:xfrm>
          <a:custGeom>
            <a:avLst/>
            <a:gdLst/>
            <a:ahLst/>
            <a:cxnLst>
              <a:cxn ang="0">
                <a:pos x="399" y="298"/>
              </a:cxn>
              <a:cxn ang="0">
                <a:pos x="412" y="298"/>
              </a:cxn>
              <a:cxn ang="0">
                <a:pos x="428" y="315"/>
              </a:cxn>
              <a:cxn ang="0">
                <a:pos x="456" y="284"/>
              </a:cxn>
              <a:cxn ang="0">
                <a:pos x="461" y="247"/>
              </a:cxn>
              <a:cxn ang="0">
                <a:pos x="427" y="255"/>
              </a:cxn>
              <a:cxn ang="0">
                <a:pos x="403" y="234"/>
              </a:cxn>
              <a:cxn ang="0">
                <a:pos x="407" y="161"/>
              </a:cxn>
              <a:cxn ang="0">
                <a:pos x="405" y="11"/>
              </a:cxn>
              <a:cxn ang="0">
                <a:pos x="266" y="5"/>
              </a:cxn>
              <a:cxn ang="0">
                <a:pos x="222" y="24"/>
              </a:cxn>
              <a:cxn ang="0">
                <a:pos x="220" y="61"/>
              </a:cxn>
              <a:cxn ang="0">
                <a:pos x="171" y="54"/>
              </a:cxn>
              <a:cxn ang="0">
                <a:pos x="179" y="28"/>
              </a:cxn>
              <a:cxn ang="0">
                <a:pos x="156" y="15"/>
              </a:cxn>
              <a:cxn ang="0">
                <a:pos x="53" y="13"/>
              </a:cxn>
              <a:cxn ang="0">
                <a:pos x="52" y="192"/>
              </a:cxn>
              <a:cxn ang="0">
                <a:pos x="57" y="278"/>
              </a:cxn>
              <a:cxn ang="0">
                <a:pos x="40" y="287"/>
              </a:cxn>
              <a:cxn ang="0">
                <a:pos x="11" y="291"/>
              </a:cxn>
              <a:cxn ang="0">
                <a:pos x="17" y="340"/>
              </a:cxn>
              <a:cxn ang="0">
                <a:pos x="40" y="335"/>
              </a:cxn>
              <a:cxn ang="0">
                <a:pos x="58" y="326"/>
              </a:cxn>
              <a:cxn ang="0">
                <a:pos x="53" y="403"/>
              </a:cxn>
              <a:cxn ang="0">
                <a:pos x="185" y="398"/>
              </a:cxn>
              <a:cxn ang="0">
                <a:pos x="243" y="428"/>
              </a:cxn>
              <a:cxn ang="0">
                <a:pos x="258" y="465"/>
              </a:cxn>
              <a:cxn ang="0">
                <a:pos x="306" y="441"/>
              </a:cxn>
              <a:cxn ang="0">
                <a:pos x="286" y="418"/>
              </a:cxn>
              <a:cxn ang="0">
                <a:pos x="333" y="397"/>
              </a:cxn>
              <a:cxn ang="0">
                <a:pos x="406" y="398"/>
              </a:cxn>
              <a:cxn ang="0">
                <a:pos x="399" y="298"/>
              </a:cxn>
            </a:cxnLst>
            <a:rect l="0" t="0" r="r" b="b"/>
            <a:pathLst>
              <a:path w="468" h="469">
                <a:moveTo>
                  <a:pt x="399" y="298"/>
                </a:moveTo>
                <a:cubicBezTo>
                  <a:pt x="404" y="291"/>
                  <a:pt x="410" y="291"/>
                  <a:pt x="412" y="298"/>
                </a:cubicBezTo>
                <a:cubicBezTo>
                  <a:pt x="414" y="304"/>
                  <a:pt x="418" y="315"/>
                  <a:pt x="428" y="315"/>
                </a:cubicBezTo>
                <a:cubicBezTo>
                  <a:pt x="437" y="315"/>
                  <a:pt x="451" y="298"/>
                  <a:pt x="456" y="284"/>
                </a:cubicBezTo>
                <a:cubicBezTo>
                  <a:pt x="461" y="269"/>
                  <a:pt x="468" y="253"/>
                  <a:pt x="461" y="247"/>
                </a:cubicBezTo>
                <a:cubicBezTo>
                  <a:pt x="453" y="240"/>
                  <a:pt x="438" y="252"/>
                  <a:pt x="427" y="255"/>
                </a:cubicBezTo>
                <a:cubicBezTo>
                  <a:pt x="415" y="257"/>
                  <a:pt x="405" y="251"/>
                  <a:pt x="403" y="234"/>
                </a:cubicBezTo>
                <a:cubicBezTo>
                  <a:pt x="400" y="218"/>
                  <a:pt x="405" y="181"/>
                  <a:pt x="407" y="161"/>
                </a:cubicBezTo>
                <a:cubicBezTo>
                  <a:pt x="409" y="140"/>
                  <a:pt x="417" y="72"/>
                  <a:pt x="405" y="11"/>
                </a:cubicBezTo>
                <a:cubicBezTo>
                  <a:pt x="345" y="17"/>
                  <a:pt x="294" y="11"/>
                  <a:pt x="266" y="5"/>
                </a:cubicBezTo>
                <a:cubicBezTo>
                  <a:pt x="238" y="0"/>
                  <a:pt x="222" y="17"/>
                  <a:pt x="222" y="24"/>
                </a:cubicBezTo>
                <a:cubicBezTo>
                  <a:pt x="222" y="32"/>
                  <a:pt x="236" y="53"/>
                  <a:pt x="220" y="61"/>
                </a:cubicBezTo>
                <a:cubicBezTo>
                  <a:pt x="204" y="69"/>
                  <a:pt x="179" y="67"/>
                  <a:pt x="171" y="54"/>
                </a:cubicBezTo>
                <a:cubicBezTo>
                  <a:pt x="164" y="40"/>
                  <a:pt x="179" y="34"/>
                  <a:pt x="179" y="28"/>
                </a:cubicBezTo>
                <a:cubicBezTo>
                  <a:pt x="179" y="22"/>
                  <a:pt x="169" y="15"/>
                  <a:pt x="156" y="15"/>
                </a:cubicBezTo>
                <a:cubicBezTo>
                  <a:pt x="144" y="15"/>
                  <a:pt x="107" y="21"/>
                  <a:pt x="53" y="13"/>
                </a:cubicBezTo>
                <a:cubicBezTo>
                  <a:pt x="51" y="26"/>
                  <a:pt x="41" y="149"/>
                  <a:pt x="52" y="192"/>
                </a:cubicBezTo>
                <a:cubicBezTo>
                  <a:pt x="64" y="235"/>
                  <a:pt x="60" y="269"/>
                  <a:pt x="57" y="278"/>
                </a:cubicBezTo>
                <a:cubicBezTo>
                  <a:pt x="54" y="287"/>
                  <a:pt x="48" y="293"/>
                  <a:pt x="40" y="287"/>
                </a:cubicBezTo>
                <a:cubicBezTo>
                  <a:pt x="33" y="281"/>
                  <a:pt x="21" y="273"/>
                  <a:pt x="11" y="291"/>
                </a:cubicBezTo>
                <a:cubicBezTo>
                  <a:pt x="0" y="309"/>
                  <a:pt x="10" y="337"/>
                  <a:pt x="17" y="340"/>
                </a:cubicBezTo>
                <a:cubicBezTo>
                  <a:pt x="25" y="344"/>
                  <a:pt x="37" y="345"/>
                  <a:pt x="40" y="335"/>
                </a:cubicBezTo>
                <a:cubicBezTo>
                  <a:pt x="44" y="325"/>
                  <a:pt x="52" y="320"/>
                  <a:pt x="58" y="326"/>
                </a:cubicBezTo>
                <a:cubicBezTo>
                  <a:pt x="76" y="344"/>
                  <a:pt x="46" y="354"/>
                  <a:pt x="53" y="403"/>
                </a:cubicBezTo>
                <a:cubicBezTo>
                  <a:pt x="73" y="403"/>
                  <a:pt x="146" y="390"/>
                  <a:pt x="185" y="398"/>
                </a:cubicBezTo>
                <a:cubicBezTo>
                  <a:pt x="214" y="403"/>
                  <a:pt x="247" y="413"/>
                  <a:pt x="243" y="428"/>
                </a:cubicBezTo>
                <a:cubicBezTo>
                  <a:pt x="239" y="440"/>
                  <a:pt x="219" y="461"/>
                  <a:pt x="258" y="465"/>
                </a:cubicBezTo>
                <a:cubicBezTo>
                  <a:pt x="296" y="469"/>
                  <a:pt x="306" y="447"/>
                  <a:pt x="306" y="441"/>
                </a:cubicBezTo>
                <a:cubicBezTo>
                  <a:pt x="306" y="425"/>
                  <a:pt x="286" y="429"/>
                  <a:pt x="286" y="418"/>
                </a:cubicBezTo>
                <a:cubicBezTo>
                  <a:pt x="287" y="406"/>
                  <a:pt x="307" y="394"/>
                  <a:pt x="333" y="397"/>
                </a:cubicBezTo>
                <a:cubicBezTo>
                  <a:pt x="360" y="400"/>
                  <a:pt x="368" y="409"/>
                  <a:pt x="406" y="398"/>
                </a:cubicBezTo>
                <a:cubicBezTo>
                  <a:pt x="402" y="383"/>
                  <a:pt x="394" y="305"/>
                  <a:pt x="399" y="298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11" name="Freeform 12"/>
          <p:cNvSpPr>
            <a:spLocks/>
          </p:cNvSpPr>
          <p:nvPr/>
        </p:nvSpPr>
        <p:spPr bwMode="auto">
          <a:xfrm>
            <a:off x="4013255" y="3655705"/>
            <a:ext cx="1278833" cy="1220309"/>
          </a:xfrm>
          <a:custGeom>
            <a:avLst/>
            <a:gdLst/>
            <a:ahLst/>
            <a:cxnLst>
              <a:cxn ang="0">
                <a:pos x="152" y="22"/>
              </a:cxn>
              <a:cxn ang="0">
                <a:pos x="178" y="60"/>
              </a:cxn>
              <a:cxn ang="0">
                <a:pos x="129" y="69"/>
              </a:cxn>
              <a:cxn ang="0">
                <a:pos x="100" y="50"/>
              </a:cxn>
              <a:cxn ang="0">
                <a:pos x="108" y="23"/>
              </a:cxn>
              <a:cxn ang="0">
                <a:pos x="9" y="19"/>
              </a:cxn>
              <a:cxn ang="0">
                <a:pos x="9" y="154"/>
              </a:cxn>
              <a:cxn ang="0">
                <a:pos x="26" y="236"/>
              </a:cxn>
              <a:cxn ang="0">
                <a:pos x="49" y="209"/>
              </a:cxn>
              <a:cxn ang="0">
                <a:pos x="64" y="250"/>
              </a:cxn>
              <a:cxn ang="0">
                <a:pos x="47" y="284"/>
              </a:cxn>
              <a:cxn ang="0">
                <a:pos x="24" y="277"/>
              </a:cxn>
              <a:cxn ang="0">
                <a:pos x="9" y="325"/>
              </a:cxn>
              <a:cxn ang="0">
                <a:pos x="10" y="410"/>
              </a:cxn>
              <a:cxn ang="0">
                <a:pos x="360" y="410"/>
              </a:cxn>
              <a:cxn ang="0">
                <a:pos x="360" y="29"/>
              </a:cxn>
              <a:cxn ang="0">
                <a:pos x="152" y="22"/>
              </a:cxn>
            </a:cxnLst>
            <a:rect l="0" t="0" r="r" b="b"/>
            <a:pathLst>
              <a:path w="360" h="410">
                <a:moveTo>
                  <a:pt x="152" y="22"/>
                </a:moveTo>
                <a:cubicBezTo>
                  <a:pt x="141" y="31"/>
                  <a:pt x="182" y="46"/>
                  <a:pt x="178" y="60"/>
                </a:cubicBezTo>
                <a:cubicBezTo>
                  <a:pt x="173" y="73"/>
                  <a:pt x="149" y="70"/>
                  <a:pt x="129" y="69"/>
                </a:cubicBezTo>
                <a:cubicBezTo>
                  <a:pt x="108" y="68"/>
                  <a:pt x="100" y="61"/>
                  <a:pt x="100" y="50"/>
                </a:cubicBezTo>
                <a:cubicBezTo>
                  <a:pt x="101" y="39"/>
                  <a:pt x="119" y="29"/>
                  <a:pt x="108" y="23"/>
                </a:cubicBezTo>
                <a:cubicBezTo>
                  <a:pt x="82" y="10"/>
                  <a:pt x="20" y="16"/>
                  <a:pt x="9" y="19"/>
                </a:cubicBezTo>
                <a:cubicBezTo>
                  <a:pt x="20" y="71"/>
                  <a:pt x="12" y="137"/>
                  <a:pt x="9" y="154"/>
                </a:cubicBezTo>
                <a:cubicBezTo>
                  <a:pt x="0" y="197"/>
                  <a:pt x="9" y="233"/>
                  <a:pt x="26" y="236"/>
                </a:cubicBezTo>
                <a:cubicBezTo>
                  <a:pt x="33" y="237"/>
                  <a:pt x="34" y="212"/>
                  <a:pt x="49" y="209"/>
                </a:cubicBezTo>
                <a:cubicBezTo>
                  <a:pt x="64" y="207"/>
                  <a:pt x="64" y="234"/>
                  <a:pt x="64" y="250"/>
                </a:cubicBezTo>
                <a:cubicBezTo>
                  <a:pt x="64" y="267"/>
                  <a:pt x="57" y="284"/>
                  <a:pt x="47" y="284"/>
                </a:cubicBezTo>
                <a:cubicBezTo>
                  <a:pt x="36" y="284"/>
                  <a:pt x="34" y="277"/>
                  <a:pt x="24" y="277"/>
                </a:cubicBezTo>
                <a:cubicBezTo>
                  <a:pt x="14" y="276"/>
                  <a:pt x="13" y="298"/>
                  <a:pt x="9" y="325"/>
                </a:cubicBezTo>
                <a:cubicBezTo>
                  <a:pt x="7" y="341"/>
                  <a:pt x="4" y="373"/>
                  <a:pt x="10" y="410"/>
                </a:cubicBezTo>
                <a:cubicBezTo>
                  <a:pt x="360" y="410"/>
                  <a:pt x="360" y="410"/>
                  <a:pt x="360" y="410"/>
                </a:cubicBezTo>
                <a:cubicBezTo>
                  <a:pt x="360" y="29"/>
                  <a:pt x="360" y="29"/>
                  <a:pt x="360" y="29"/>
                </a:cubicBezTo>
                <a:cubicBezTo>
                  <a:pt x="293" y="11"/>
                  <a:pt x="181" y="0"/>
                  <a:pt x="152" y="22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7" name="Табличка 16"/>
          <p:cNvSpPr/>
          <p:nvPr/>
        </p:nvSpPr>
        <p:spPr>
          <a:xfrm>
            <a:off x="288472" y="267494"/>
            <a:ext cx="8568000" cy="1008000"/>
          </a:xfrm>
          <a:prstGeom prst="plaque">
            <a:avLst/>
          </a:prstGeom>
          <a:solidFill>
            <a:srgbClr val="CCEC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В этой песне звучат такие слова: «Как я люблю глубину </a:t>
            </a:r>
          </a:p>
          <a:p>
            <a:pPr algn="ctr"/>
            <a:r>
              <a:rPr lang="ru-RU" sz="24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твоих ласковых глаз…</a:t>
            </a:r>
            <a:endParaRPr lang="ru-RU" sz="24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</a:endParaRPr>
          </a:p>
        </p:txBody>
      </p:sp>
      <p:sp>
        <p:nvSpPr>
          <p:cNvPr id="19" name="Шестиугольник 18"/>
          <p:cNvSpPr/>
          <p:nvPr/>
        </p:nvSpPr>
        <p:spPr>
          <a:xfrm>
            <a:off x="6588480" y="2571750"/>
            <a:ext cx="2304000" cy="648000"/>
          </a:xfrm>
          <a:prstGeom prst="hexagon">
            <a:avLst/>
          </a:prstGeom>
          <a:solidFill>
            <a:srgbClr val="ABFFAB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rgbClr val="008E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Огонёк </a:t>
            </a:r>
            <a:endParaRPr lang="ru-RU" sz="2000" b="1" spc="50" dirty="0">
              <a:ln w="11430"/>
              <a:solidFill>
                <a:srgbClr val="008E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</a:endParaRPr>
          </a:p>
        </p:txBody>
      </p:sp>
      <p:sp>
        <p:nvSpPr>
          <p:cNvPr id="20" name="Шестиугольник 19"/>
          <p:cNvSpPr/>
          <p:nvPr/>
        </p:nvSpPr>
        <p:spPr>
          <a:xfrm>
            <a:off x="6588480" y="3363910"/>
            <a:ext cx="2304000" cy="648000"/>
          </a:xfrm>
          <a:prstGeom prst="hexagon">
            <a:avLst/>
          </a:prstGeom>
          <a:solidFill>
            <a:srgbClr val="ABFFAB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rgbClr val="008E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Случайный вальс</a:t>
            </a:r>
            <a:endParaRPr lang="ru-RU" sz="2000" b="1" spc="50" dirty="0">
              <a:ln w="11430"/>
              <a:solidFill>
                <a:srgbClr val="008E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1" name="Шестиугольник 20"/>
          <p:cNvSpPr/>
          <p:nvPr/>
        </p:nvSpPr>
        <p:spPr>
          <a:xfrm>
            <a:off x="6588480" y="4155998"/>
            <a:ext cx="2304000" cy="648000"/>
          </a:xfrm>
          <a:prstGeom prst="hexagon">
            <a:avLst/>
          </a:prstGeom>
          <a:solidFill>
            <a:srgbClr val="ABFFAB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rgbClr val="008E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Тёмная ночь</a:t>
            </a:r>
            <a:endParaRPr lang="ru-RU" sz="2000" b="1" spc="50" dirty="0">
              <a:ln w="11430"/>
              <a:solidFill>
                <a:srgbClr val="008E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</a:endParaRPr>
          </a:p>
        </p:txBody>
      </p:sp>
      <p:pic>
        <p:nvPicPr>
          <p:cNvPr id="24" name="Рисунок 23" descr="голубь 2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92080" y="2499742"/>
            <a:ext cx="1081081" cy="720000"/>
          </a:xfrm>
          <a:prstGeom prst="rect">
            <a:avLst/>
          </a:prstGeom>
        </p:spPr>
      </p:pic>
      <p:sp>
        <p:nvSpPr>
          <p:cNvPr id="16" name="Овал 15">
            <a:hlinkClick r:id="rId5" action="ppaction://hlinksldjump"/>
          </p:cNvPr>
          <p:cNvSpPr/>
          <p:nvPr/>
        </p:nvSpPr>
        <p:spPr>
          <a:xfrm rot="-1500000">
            <a:off x="7416480" y="1707734"/>
            <a:ext cx="1476000" cy="720000"/>
          </a:xfrm>
          <a:prstGeom prst="ellipse">
            <a:avLst/>
          </a:prstGeom>
          <a:solidFill>
            <a:srgbClr val="FFFF99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chemeClr val="accent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История песни</a:t>
            </a:r>
            <a:endParaRPr lang="ru-RU" sz="2000" b="1" spc="50" dirty="0">
              <a:ln w="11430"/>
              <a:solidFill>
                <a:schemeClr val="accent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</a:endParaRPr>
          </a:p>
        </p:txBody>
      </p:sp>
      <p:pic>
        <p:nvPicPr>
          <p:cNvPr id="18" name="Рисунок 17" descr="ключ 2.gif">
            <a:hlinkClick r:id="" action="ppaction://noaction">
              <a:snd r:embed="rId6" name="Тёмная ночь.wav"/>
            </a:hlinkClick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11776" y="1347614"/>
            <a:ext cx="645120" cy="11520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DA09F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Фанфары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11" grpId="0" animBg="1"/>
      <p:bldP spid="19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ноты1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8782" b="46248"/>
          <a:stretch>
            <a:fillRect/>
          </a:stretch>
        </p:blipFill>
        <p:spPr>
          <a:xfrm rot="-2400000" flipH="1">
            <a:off x="6592312" y="1282321"/>
            <a:ext cx="1844331" cy="684000"/>
          </a:xfrm>
          <a:prstGeom prst="rect">
            <a:avLst/>
          </a:prstGeom>
        </p:spPr>
      </p:pic>
      <p:sp useBgFill="1">
        <p:nvSpPr>
          <p:cNvPr id="5" name="Freeform 6"/>
          <p:cNvSpPr>
            <a:spLocks/>
          </p:cNvSpPr>
          <p:nvPr/>
        </p:nvSpPr>
        <p:spPr bwMode="auto">
          <a:xfrm>
            <a:off x="288088" y="1384014"/>
            <a:ext cx="1503006" cy="1176186"/>
          </a:xfrm>
          <a:custGeom>
            <a:avLst/>
            <a:gdLst/>
            <a:ahLst/>
            <a:cxnLst>
              <a:cxn ang="0">
                <a:pos x="108" y="381"/>
              </a:cxn>
              <a:cxn ang="0">
                <a:pos x="90" y="344"/>
              </a:cxn>
              <a:cxn ang="0">
                <a:pos x="148" y="341"/>
              </a:cxn>
              <a:cxn ang="0">
                <a:pos x="165" y="361"/>
              </a:cxn>
              <a:cxn ang="0">
                <a:pos x="149" y="382"/>
              </a:cxn>
              <a:cxn ang="0">
                <a:pos x="160" y="392"/>
              </a:cxn>
              <a:cxn ang="0">
                <a:pos x="353" y="395"/>
              </a:cxn>
              <a:cxn ang="0">
                <a:pos x="352" y="286"/>
              </a:cxn>
              <a:cxn ang="0">
                <a:pos x="382" y="294"/>
              </a:cxn>
              <a:cxn ang="0">
                <a:pos x="409" y="272"/>
              </a:cxn>
              <a:cxn ang="0">
                <a:pos x="416" y="230"/>
              </a:cxn>
              <a:cxn ang="0">
                <a:pos x="387" y="235"/>
              </a:cxn>
              <a:cxn ang="0">
                <a:pos x="356" y="225"/>
              </a:cxn>
              <a:cxn ang="0">
                <a:pos x="355" y="154"/>
              </a:cxn>
              <a:cxn ang="0">
                <a:pos x="351" y="0"/>
              </a:cxn>
              <a:cxn ang="0">
                <a:pos x="0" y="0"/>
              </a:cxn>
              <a:cxn ang="0">
                <a:pos x="0" y="390"/>
              </a:cxn>
              <a:cxn ang="0">
                <a:pos x="108" y="381"/>
              </a:cxn>
            </a:cxnLst>
            <a:rect l="0" t="0" r="r" b="b"/>
            <a:pathLst>
              <a:path w="423" h="395">
                <a:moveTo>
                  <a:pt x="108" y="381"/>
                </a:moveTo>
                <a:cubicBezTo>
                  <a:pt x="119" y="365"/>
                  <a:pt x="83" y="360"/>
                  <a:pt x="90" y="344"/>
                </a:cubicBezTo>
                <a:cubicBezTo>
                  <a:pt x="97" y="328"/>
                  <a:pt x="135" y="340"/>
                  <a:pt x="148" y="341"/>
                </a:cubicBezTo>
                <a:cubicBezTo>
                  <a:pt x="166" y="343"/>
                  <a:pt x="169" y="355"/>
                  <a:pt x="165" y="361"/>
                </a:cubicBezTo>
                <a:cubicBezTo>
                  <a:pt x="161" y="368"/>
                  <a:pt x="147" y="374"/>
                  <a:pt x="149" y="382"/>
                </a:cubicBezTo>
                <a:cubicBezTo>
                  <a:pt x="150" y="390"/>
                  <a:pt x="153" y="393"/>
                  <a:pt x="160" y="392"/>
                </a:cubicBezTo>
                <a:cubicBezTo>
                  <a:pt x="166" y="391"/>
                  <a:pt x="227" y="369"/>
                  <a:pt x="353" y="395"/>
                </a:cubicBezTo>
                <a:cubicBezTo>
                  <a:pt x="349" y="384"/>
                  <a:pt x="342" y="300"/>
                  <a:pt x="352" y="286"/>
                </a:cubicBezTo>
                <a:cubicBezTo>
                  <a:pt x="362" y="273"/>
                  <a:pt x="373" y="285"/>
                  <a:pt x="382" y="294"/>
                </a:cubicBezTo>
                <a:cubicBezTo>
                  <a:pt x="390" y="303"/>
                  <a:pt x="400" y="287"/>
                  <a:pt x="409" y="272"/>
                </a:cubicBezTo>
                <a:cubicBezTo>
                  <a:pt x="418" y="257"/>
                  <a:pt x="423" y="238"/>
                  <a:pt x="416" y="230"/>
                </a:cubicBezTo>
                <a:cubicBezTo>
                  <a:pt x="410" y="222"/>
                  <a:pt x="401" y="222"/>
                  <a:pt x="387" y="235"/>
                </a:cubicBezTo>
                <a:cubicBezTo>
                  <a:pt x="378" y="243"/>
                  <a:pt x="365" y="242"/>
                  <a:pt x="356" y="225"/>
                </a:cubicBezTo>
                <a:cubicBezTo>
                  <a:pt x="350" y="213"/>
                  <a:pt x="350" y="187"/>
                  <a:pt x="355" y="154"/>
                </a:cubicBezTo>
                <a:cubicBezTo>
                  <a:pt x="360" y="123"/>
                  <a:pt x="362" y="36"/>
                  <a:pt x="35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90"/>
                  <a:pt x="0" y="390"/>
                  <a:pt x="0" y="390"/>
                </a:cubicBezTo>
                <a:cubicBezTo>
                  <a:pt x="45" y="379"/>
                  <a:pt x="100" y="392"/>
                  <a:pt x="108" y="381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6" name="Freeform 7"/>
          <p:cNvSpPr>
            <a:spLocks/>
          </p:cNvSpPr>
          <p:nvPr/>
        </p:nvSpPr>
        <p:spPr bwMode="auto">
          <a:xfrm>
            <a:off x="2608043" y="1384014"/>
            <a:ext cx="1454861" cy="1336289"/>
          </a:xfrm>
          <a:custGeom>
            <a:avLst/>
            <a:gdLst/>
            <a:ahLst/>
            <a:cxnLst>
              <a:cxn ang="0">
                <a:pos x="56" y="87"/>
              </a:cxn>
              <a:cxn ang="0">
                <a:pos x="34" y="127"/>
              </a:cxn>
              <a:cxn ang="0">
                <a:pos x="7" y="175"/>
              </a:cxn>
              <a:cxn ang="0">
                <a:pos x="39" y="185"/>
              </a:cxn>
              <a:cxn ang="0">
                <a:pos x="57" y="207"/>
              </a:cxn>
              <a:cxn ang="0">
                <a:pos x="52" y="393"/>
              </a:cxn>
              <a:cxn ang="0">
                <a:pos x="153" y="400"/>
              </a:cxn>
              <a:cxn ang="0">
                <a:pos x="146" y="426"/>
              </a:cxn>
              <a:cxn ang="0">
                <a:pos x="174" y="445"/>
              </a:cxn>
              <a:cxn ang="0">
                <a:pos x="223" y="436"/>
              </a:cxn>
              <a:cxn ang="0">
                <a:pos x="198" y="398"/>
              </a:cxn>
              <a:cxn ang="0">
                <a:pos x="406" y="390"/>
              </a:cxn>
              <a:cxn ang="0">
                <a:pos x="400" y="286"/>
              </a:cxn>
              <a:cxn ang="0">
                <a:pos x="372" y="259"/>
              </a:cxn>
              <a:cxn ang="0">
                <a:pos x="366" y="198"/>
              </a:cxn>
              <a:cxn ang="0">
                <a:pos x="388" y="211"/>
              </a:cxn>
              <a:cxn ang="0">
                <a:pos x="400" y="218"/>
              </a:cxn>
              <a:cxn ang="0">
                <a:pos x="401" y="57"/>
              </a:cxn>
              <a:cxn ang="0">
                <a:pos x="399" y="0"/>
              </a:cxn>
              <a:cxn ang="0">
                <a:pos x="43" y="0"/>
              </a:cxn>
              <a:cxn ang="0">
                <a:pos x="56" y="87"/>
              </a:cxn>
            </a:cxnLst>
            <a:rect l="0" t="0" r="r" b="b"/>
            <a:pathLst>
              <a:path w="409" h="449">
                <a:moveTo>
                  <a:pt x="56" y="87"/>
                </a:moveTo>
                <a:cubicBezTo>
                  <a:pt x="53" y="100"/>
                  <a:pt x="48" y="122"/>
                  <a:pt x="34" y="127"/>
                </a:cubicBezTo>
                <a:cubicBezTo>
                  <a:pt x="15" y="133"/>
                  <a:pt x="0" y="153"/>
                  <a:pt x="7" y="175"/>
                </a:cubicBezTo>
                <a:cubicBezTo>
                  <a:pt x="14" y="194"/>
                  <a:pt x="31" y="195"/>
                  <a:pt x="39" y="185"/>
                </a:cubicBezTo>
                <a:cubicBezTo>
                  <a:pt x="60" y="159"/>
                  <a:pt x="66" y="177"/>
                  <a:pt x="57" y="207"/>
                </a:cubicBezTo>
                <a:cubicBezTo>
                  <a:pt x="32" y="287"/>
                  <a:pt x="44" y="341"/>
                  <a:pt x="52" y="393"/>
                </a:cubicBezTo>
                <a:cubicBezTo>
                  <a:pt x="63" y="391"/>
                  <a:pt x="127" y="386"/>
                  <a:pt x="153" y="400"/>
                </a:cubicBezTo>
                <a:cubicBezTo>
                  <a:pt x="164" y="406"/>
                  <a:pt x="146" y="415"/>
                  <a:pt x="146" y="426"/>
                </a:cubicBezTo>
                <a:cubicBezTo>
                  <a:pt x="145" y="437"/>
                  <a:pt x="154" y="444"/>
                  <a:pt x="174" y="445"/>
                </a:cubicBezTo>
                <a:cubicBezTo>
                  <a:pt x="195" y="447"/>
                  <a:pt x="219" y="449"/>
                  <a:pt x="223" y="436"/>
                </a:cubicBezTo>
                <a:cubicBezTo>
                  <a:pt x="227" y="423"/>
                  <a:pt x="188" y="408"/>
                  <a:pt x="198" y="398"/>
                </a:cubicBezTo>
                <a:cubicBezTo>
                  <a:pt x="208" y="388"/>
                  <a:pt x="341" y="381"/>
                  <a:pt x="406" y="390"/>
                </a:cubicBezTo>
                <a:cubicBezTo>
                  <a:pt x="399" y="342"/>
                  <a:pt x="405" y="311"/>
                  <a:pt x="400" y="286"/>
                </a:cubicBezTo>
                <a:cubicBezTo>
                  <a:pt x="397" y="274"/>
                  <a:pt x="384" y="254"/>
                  <a:pt x="372" y="259"/>
                </a:cubicBezTo>
                <a:cubicBezTo>
                  <a:pt x="342" y="272"/>
                  <a:pt x="348" y="211"/>
                  <a:pt x="366" y="198"/>
                </a:cubicBezTo>
                <a:cubicBezTo>
                  <a:pt x="384" y="186"/>
                  <a:pt x="388" y="202"/>
                  <a:pt x="388" y="211"/>
                </a:cubicBezTo>
                <a:cubicBezTo>
                  <a:pt x="388" y="220"/>
                  <a:pt x="393" y="223"/>
                  <a:pt x="400" y="218"/>
                </a:cubicBezTo>
                <a:cubicBezTo>
                  <a:pt x="406" y="212"/>
                  <a:pt x="409" y="111"/>
                  <a:pt x="401" y="57"/>
                </a:cubicBezTo>
                <a:cubicBezTo>
                  <a:pt x="399" y="43"/>
                  <a:pt x="398" y="22"/>
                  <a:pt x="399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54" y="29"/>
                  <a:pt x="62" y="63"/>
                  <a:pt x="56" y="87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7" name="Freeform 8"/>
          <p:cNvSpPr>
            <a:spLocks/>
          </p:cNvSpPr>
          <p:nvPr/>
        </p:nvSpPr>
        <p:spPr bwMode="auto">
          <a:xfrm>
            <a:off x="1503732" y="1384014"/>
            <a:ext cx="1339014" cy="1342593"/>
          </a:xfrm>
          <a:custGeom>
            <a:avLst/>
            <a:gdLst/>
            <a:ahLst/>
            <a:cxnLst>
              <a:cxn ang="0">
                <a:pos x="13" y="154"/>
              </a:cxn>
              <a:cxn ang="0">
                <a:pos x="14" y="225"/>
              </a:cxn>
              <a:cxn ang="0">
                <a:pos x="45" y="235"/>
              </a:cxn>
              <a:cxn ang="0">
                <a:pos x="74" y="230"/>
              </a:cxn>
              <a:cxn ang="0">
                <a:pos x="67" y="272"/>
              </a:cxn>
              <a:cxn ang="0">
                <a:pos x="40" y="294"/>
              </a:cxn>
              <a:cxn ang="0">
                <a:pos x="10" y="286"/>
              </a:cxn>
              <a:cxn ang="0">
                <a:pos x="11" y="395"/>
              </a:cxn>
              <a:cxn ang="0">
                <a:pos x="114" y="397"/>
              </a:cxn>
              <a:cxn ang="0">
                <a:pos x="137" y="410"/>
              </a:cxn>
              <a:cxn ang="0">
                <a:pos x="129" y="436"/>
              </a:cxn>
              <a:cxn ang="0">
                <a:pos x="178" y="443"/>
              </a:cxn>
              <a:cxn ang="0">
                <a:pos x="180" y="406"/>
              </a:cxn>
              <a:cxn ang="0">
                <a:pos x="224" y="387"/>
              </a:cxn>
              <a:cxn ang="0">
                <a:pos x="363" y="393"/>
              </a:cxn>
              <a:cxn ang="0">
                <a:pos x="368" y="207"/>
              </a:cxn>
              <a:cxn ang="0">
                <a:pos x="350" y="185"/>
              </a:cxn>
              <a:cxn ang="0">
                <a:pos x="318" y="175"/>
              </a:cxn>
              <a:cxn ang="0">
                <a:pos x="345" y="127"/>
              </a:cxn>
              <a:cxn ang="0">
                <a:pos x="367" y="87"/>
              </a:cxn>
              <a:cxn ang="0">
                <a:pos x="354" y="0"/>
              </a:cxn>
              <a:cxn ang="0">
                <a:pos x="9" y="0"/>
              </a:cxn>
              <a:cxn ang="0">
                <a:pos x="13" y="154"/>
              </a:cxn>
            </a:cxnLst>
            <a:rect l="0" t="0" r="r" b="b"/>
            <a:pathLst>
              <a:path w="377" h="451">
                <a:moveTo>
                  <a:pt x="13" y="154"/>
                </a:moveTo>
                <a:cubicBezTo>
                  <a:pt x="8" y="187"/>
                  <a:pt x="8" y="213"/>
                  <a:pt x="14" y="225"/>
                </a:cubicBezTo>
                <a:cubicBezTo>
                  <a:pt x="23" y="242"/>
                  <a:pt x="36" y="243"/>
                  <a:pt x="45" y="235"/>
                </a:cubicBezTo>
                <a:cubicBezTo>
                  <a:pt x="59" y="222"/>
                  <a:pt x="68" y="222"/>
                  <a:pt x="74" y="230"/>
                </a:cubicBezTo>
                <a:cubicBezTo>
                  <a:pt x="81" y="238"/>
                  <a:pt x="76" y="257"/>
                  <a:pt x="67" y="272"/>
                </a:cubicBezTo>
                <a:cubicBezTo>
                  <a:pt x="58" y="287"/>
                  <a:pt x="48" y="303"/>
                  <a:pt x="40" y="294"/>
                </a:cubicBezTo>
                <a:cubicBezTo>
                  <a:pt x="31" y="285"/>
                  <a:pt x="20" y="273"/>
                  <a:pt x="10" y="286"/>
                </a:cubicBezTo>
                <a:cubicBezTo>
                  <a:pt x="0" y="300"/>
                  <a:pt x="7" y="384"/>
                  <a:pt x="11" y="395"/>
                </a:cubicBezTo>
                <a:cubicBezTo>
                  <a:pt x="65" y="403"/>
                  <a:pt x="102" y="397"/>
                  <a:pt x="114" y="397"/>
                </a:cubicBezTo>
                <a:cubicBezTo>
                  <a:pt x="127" y="397"/>
                  <a:pt x="137" y="404"/>
                  <a:pt x="137" y="410"/>
                </a:cubicBezTo>
                <a:cubicBezTo>
                  <a:pt x="137" y="416"/>
                  <a:pt x="122" y="422"/>
                  <a:pt x="129" y="436"/>
                </a:cubicBezTo>
                <a:cubicBezTo>
                  <a:pt x="137" y="449"/>
                  <a:pt x="162" y="451"/>
                  <a:pt x="178" y="443"/>
                </a:cubicBezTo>
                <a:cubicBezTo>
                  <a:pt x="194" y="435"/>
                  <a:pt x="180" y="414"/>
                  <a:pt x="180" y="406"/>
                </a:cubicBezTo>
                <a:cubicBezTo>
                  <a:pt x="180" y="399"/>
                  <a:pt x="196" y="382"/>
                  <a:pt x="224" y="387"/>
                </a:cubicBezTo>
                <a:cubicBezTo>
                  <a:pt x="252" y="393"/>
                  <a:pt x="303" y="399"/>
                  <a:pt x="363" y="393"/>
                </a:cubicBezTo>
                <a:cubicBezTo>
                  <a:pt x="355" y="341"/>
                  <a:pt x="343" y="287"/>
                  <a:pt x="368" y="207"/>
                </a:cubicBezTo>
                <a:cubicBezTo>
                  <a:pt x="377" y="177"/>
                  <a:pt x="371" y="159"/>
                  <a:pt x="350" y="185"/>
                </a:cubicBezTo>
                <a:cubicBezTo>
                  <a:pt x="342" y="195"/>
                  <a:pt x="325" y="194"/>
                  <a:pt x="318" y="175"/>
                </a:cubicBezTo>
                <a:cubicBezTo>
                  <a:pt x="311" y="153"/>
                  <a:pt x="326" y="133"/>
                  <a:pt x="345" y="127"/>
                </a:cubicBezTo>
                <a:cubicBezTo>
                  <a:pt x="359" y="122"/>
                  <a:pt x="364" y="100"/>
                  <a:pt x="367" y="87"/>
                </a:cubicBezTo>
                <a:cubicBezTo>
                  <a:pt x="373" y="63"/>
                  <a:pt x="365" y="29"/>
                  <a:pt x="354" y="0"/>
                </a:cubicBezTo>
                <a:cubicBezTo>
                  <a:pt x="9" y="0"/>
                  <a:pt x="9" y="0"/>
                  <a:pt x="9" y="0"/>
                </a:cubicBezTo>
                <a:cubicBezTo>
                  <a:pt x="20" y="36"/>
                  <a:pt x="18" y="123"/>
                  <a:pt x="13" y="154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8" name="Freeform 9"/>
          <p:cNvSpPr>
            <a:spLocks/>
          </p:cNvSpPr>
          <p:nvPr/>
        </p:nvSpPr>
        <p:spPr bwMode="auto">
          <a:xfrm>
            <a:off x="3823687" y="1384014"/>
            <a:ext cx="1468401" cy="1178708"/>
          </a:xfrm>
          <a:custGeom>
            <a:avLst/>
            <a:gdLst/>
            <a:ahLst/>
            <a:cxnLst>
              <a:cxn ang="0">
                <a:pos x="59" y="57"/>
              </a:cxn>
              <a:cxn ang="0">
                <a:pos x="58" y="218"/>
              </a:cxn>
              <a:cxn ang="0">
                <a:pos x="46" y="211"/>
              </a:cxn>
              <a:cxn ang="0">
                <a:pos x="24" y="198"/>
              </a:cxn>
              <a:cxn ang="0">
                <a:pos x="30" y="259"/>
              </a:cxn>
              <a:cxn ang="0">
                <a:pos x="58" y="286"/>
              </a:cxn>
              <a:cxn ang="0">
                <a:pos x="64" y="390"/>
              </a:cxn>
              <a:cxn ang="0">
                <a:pos x="161" y="391"/>
              </a:cxn>
              <a:cxn ang="0">
                <a:pos x="199" y="363"/>
              </a:cxn>
              <a:cxn ang="0">
                <a:pos x="172" y="336"/>
              </a:cxn>
              <a:cxn ang="0">
                <a:pos x="221" y="326"/>
              </a:cxn>
              <a:cxn ang="0">
                <a:pos x="246" y="353"/>
              </a:cxn>
              <a:cxn ang="0">
                <a:pos x="264" y="385"/>
              </a:cxn>
              <a:cxn ang="0">
                <a:pos x="413" y="378"/>
              </a:cxn>
              <a:cxn ang="0">
                <a:pos x="413" y="0"/>
              </a:cxn>
              <a:cxn ang="0">
                <a:pos x="57" y="0"/>
              </a:cxn>
              <a:cxn ang="0">
                <a:pos x="59" y="57"/>
              </a:cxn>
            </a:cxnLst>
            <a:rect l="0" t="0" r="r" b="b"/>
            <a:pathLst>
              <a:path w="413" h="396">
                <a:moveTo>
                  <a:pt x="59" y="57"/>
                </a:moveTo>
                <a:cubicBezTo>
                  <a:pt x="67" y="111"/>
                  <a:pt x="64" y="212"/>
                  <a:pt x="58" y="218"/>
                </a:cubicBezTo>
                <a:cubicBezTo>
                  <a:pt x="51" y="223"/>
                  <a:pt x="46" y="220"/>
                  <a:pt x="46" y="211"/>
                </a:cubicBezTo>
                <a:cubicBezTo>
                  <a:pt x="46" y="202"/>
                  <a:pt x="42" y="186"/>
                  <a:pt x="24" y="198"/>
                </a:cubicBezTo>
                <a:cubicBezTo>
                  <a:pt x="6" y="211"/>
                  <a:pt x="0" y="272"/>
                  <a:pt x="30" y="259"/>
                </a:cubicBezTo>
                <a:cubicBezTo>
                  <a:pt x="42" y="254"/>
                  <a:pt x="55" y="274"/>
                  <a:pt x="58" y="286"/>
                </a:cubicBezTo>
                <a:cubicBezTo>
                  <a:pt x="63" y="311"/>
                  <a:pt x="57" y="342"/>
                  <a:pt x="64" y="390"/>
                </a:cubicBezTo>
                <a:cubicBezTo>
                  <a:pt x="107" y="396"/>
                  <a:pt x="137" y="396"/>
                  <a:pt x="161" y="391"/>
                </a:cubicBezTo>
                <a:cubicBezTo>
                  <a:pt x="190" y="385"/>
                  <a:pt x="206" y="370"/>
                  <a:pt x="199" y="363"/>
                </a:cubicBezTo>
                <a:cubicBezTo>
                  <a:pt x="192" y="356"/>
                  <a:pt x="170" y="351"/>
                  <a:pt x="172" y="336"/>
                </a:cubicBezTo>
                <a:cubicBezTo>
                  <a:pt x="174" y="320"/>
                  <a:pt x="205" y="321"/>
                  <a:pt x="221" y="326"/>
                </a:cubicBezTo>
                <a:cubicBezTo>
                  <a:pt x="236" y="331"/>
                  <a:pt x="255" y="336"/>
                  <a:pt x="246" y="353"/>
                </a:cubicBezTo>
                <a:cubicBezTo>
                  <a:pt x="236" y="370"/>
                  <a:pt x="247" y="380"/>
                  <a:pt x="264" y="385"/>
                </a:cubicBezTo>
                <a:cubicBezTo>
                  <a:pt x="277" y="389"/>
                  <a:pt x="350" y="373"/>
                  <a:pt x="413" y="378"/>
                </a:cubicBezTo>
                <a:cubicBezTo>
                  <a:pt x="413" y="0"/>
                  <a:pt x="413" y="0"/>
                  <a:pt x="413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56" y="22"/>
                  <a:pt x="57" y="43"/>
                  <a:pt x="59" y="57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auto">
          <a:xfrm>
            <a:off x="2753980" y="2518599"/>
            <a:ext cx="1499996" cy="1208963"/>
          </a:xfrm>
          <a:custGeom>
            <a:avLst/>
            <a:gdLst/>
            <a:ahLst/>
            <a:cxnLst>
              <a:cxn ang="0">
                <a:pos x="157" y="17"/>
              </a:cxn>
              <a:cxn ang="0">
                <a:pos x="182" y="55"/>
              </a:cxn>
              <a:cxn ang="0">
                <a:pos x="133" y="64"/>
              </a:cxn>
              <a:cxn ang="0">
                <a:pos x="105" y="45"/>
              </a:cxn>
              <a:cxn ang="0">
                <a:pos x="112" y="19"/>
              </a:cxn>
              <a:cxn ang="0">
                <a:pos x="11" y="12"/>
              </a:cxn>
              <a:cxn ang="0">
                <a:pos x="13" y="162"/>
              </a:cxn>
              <a:cxn ang="0">
                <a:pos x="9" y="235"/>
              </a:cxn>
              <a:cxn ang="0">
                <a:pos x="33" y="256"/>
              </a:cxn>
              <a:cxn ang="0">
                <a:pos x="67" y="248"/>
              </a:cxn>
              <a:cxn ang="0">
                <a:pos x="62" y="285"/>
              </a:cxn>
              <a:cxn ang="0">
                <a:pos x="34" y="316"/>
              </a:cxn>
              <a:cxn ang="0">
                <a:pos x="18" y="299"/>
              </a:cxn>
              <a:cxn ang="0">
                <a:pos x="5" y="299"/>
              </a:cxn>
              <a:cxn ang="0">
                <a:pos x="12" y="399"/>
              </a:cxn>
              <a:cxn ang="0">
                <a:pos x="85" y="392"/>
              </a:cxn>
              <a:cxn ang="0">
                <a:pos x="145" y="368"/>
              </a:cxn>
              <a:cxn ang="0">
                <a:pos x="146" y="337"/>
              </a:cxn>
              <a:cxn ang="0">
                <a:pos x="201" y="334"/>
              </a:cxn>
              <a:cxn ang="0">
                <a:pos x="198" y="364"/>
              </a:cxn>
              <a:cxn ang="0">
                <a:pos x="252" y="392"/>
              </a:cxn>
              <a:cxn ang="0">
                <a:pos x="363" y="401"/>
              </a:cxn>
              <a:cxn ang="0">
                <a:pos x="364" y="246"/>
              </a:cxn>
              <a:cxn ang="0">
                <a:pos x="384" y="199"/>
              </a:cxn>
              <a:cxn ang="0">
                <a:pos x="417" y="196"/>
              </a:cxn>
              <a:cxn ang="0">
                <a:pos x="408" y="157"/>
              </a:cxn>
              <a:cxn ang="0">
                <a:pos x="372" y="159"/>
              </a:cxn>
              <a:cxn ang="0">
                <a:pos x="367" y="125"/>
              </a:cxn>
              <a:cxn ang="0">
                <a:pos x="365" y="9"/>
              </a:cxn>
              <a:cxn ang="0">
                <a:pos x="157" y="17"/>
              </a:cxn>
            </a:cxnLst>
            <a:rect l="0" t="0" r="r" b="b"/>
            <a:pathLst>
              <a:path w="422" h="406">
                <a:moveTo>
                  <a:pt x="157" y="17"/>
                </a:moveTo>
                <a:cubicBezTo>
                  <a:pt x="147" y="27"/>
                  <a:pt x="186" y="42"/>
                  <a:pt x="182" y="55"/>
                </a:cubicBezTo>
                <a:cubicBezTo>
                  <a:pt x="178" y="68"/>
                  <a:pt x="154" y="66"/>
                  <a:pt x="133" y="64"/>
                </a:cubicBezTo>
                <a:cubicBezTo>
                  <a:pt x="113" y="63"/>
                  <a:pt x="104" y="56"/>
                  <a:pt x="105" y="45"/>
                </a:cubicBezTo>
                <a:cubicBezTo>
                  <a:pt x="105" y="34"/>
                  <a:pt x="123" y="25"/>
                  <a:pt x="112" y="19"/>
                </a:cubicBezTo>
                <a:cubicBezTo>
                  <a:pt x="86" y="5"/>
                  <a:pt x="22" y="10"/>
                  <a:pt x="11" y="12"/>
                </a:cubicBezTo>
                <a:cubicBezTo>
                  <a:pt x="23" y="73"/>
                  <a:pt x="15" y="141"/>
                  <a:pt x="13" y="162"/>
                </a:cubicBezTo>
                <a:cubicBezTo>
                  <a:pt x="11" y="182"/>
                  <a:pt x="6" y="219"/>
                  <a:pt x="9" y="235"/>
                </a:cubicBezTo>
                <a:cubicBezTo>
                  <a:pt x="11" y="252"/>
                  <a:pt x="21" y="258"/>
                  <a:pt x="33" y="256"/>
                </a:cubicBezTo>
                <a:cubicBezTo>
                  <a:pt x="44" y="253"/>
                  <a:pt x="59" y="241"/>
                  <a:pt x="67" y="248"/>
                </a:cubicBezTo>
                <a:cubicBezTo>
                  <a:pt x="74" y="254"/>
                  <a:pt x="67" y="270"/>
                  <a:pt x="62" y="285"/>
                </a:cubicBezTo>
                <a:cubicBezTo>
                  <a:pt x="57" y="299"/>
                  <a:pt x="43" y="316"/>
                  <a:pt x="34" y="316"/>
                </a:cubicBezTo>
                <a:cubicBezTo>
                  <a:pt x="24" y="316"/>
                  <a:pt x="20" y="305"/>
                  <a:pt x="18" y="299"/>
                </a:cubicBezTo>
                <a:cubicBezTo>
                  <a:pt x="16" y="292"/>
                  <a:pt x="10" y="292"/>
                  <a:pt x="5" y="299"/>
                </a:cubicBezTo>
                <a:cubicBezTo>
                  <a:pt x="0" y="306"/>
                  <a:pt x="8" y="384"/>
                  <a:pt x="12" y="399"/>
                </a:cubicBezTo>
                <a:cubicBezTo>
                  <a:pt x="32" y="391"/>
                  <a:pt x="53" y="381"/>
                  <a:pt x="85" y="392"/>
                </a:cubicBezTo>
                <a:cubicBezTo>
                  <a:pt x="110" y="400"/>
                  <a:pt x="156" y="390"/>
                  <a:pt x="145" y="368"/>
                </a:cubicBezTo>
                <a:cubicBezTo>
                  <a:pt x="137" y="351"/>
                  <a:pt x="138" y="341"/>
                  <a:pt x="146" y="337"/>
                </a:cubicBezTo>
                <a:cubicBezTo>
                  <a:pt x="154" y="333"/>
                  <a:pt x="192" y="329"/>
                  <a:pt x="201" y="334"/>
                </a:cubicBezTo>
                <a:cubicBezTo>
                  <a:pt x="209" y="340"/>
                  <a:pt x="204" y="356"/>
                  <a:pt x="198" y="364"/>
                </a:cubicBezTo>
                <a:cubicBezTo>
                  <a:pt x="189" y="374"/>
                  <a:pt x="217" y="387"/>
                  <a:pt x="252" y="392"/>
                </a:cubicBezTo>
                <a:cubicBezTo>
                  <a:pt x="303" y="400"/>
                  <a:pt x="337" y="406"/>
                  <a:pt x="363" y="401"/>
                </a:cubicBezTo>
                <a:cubicBezTo>
                  <a:pt x="343" y="320"/>
                  <a:pt x="363" y="270"/>
                  <a:pt x="364" y="246"/>
                </a:cubicBezTo>
                <a:cubicBezTo>
                  <a:pt x="365" y="215"/>
                  <a:pt x="372" y="187"/>
                  <a:pt x="384" y="199"/>
                </a:cubicBezTo>
                <a:cubicBezTo>
                  <a:pt x="401" y="214"/>
                  <a:pt x="412" y="211"/>
                  <a:pt x="417" y="196"/>
                </a:cubicBezTo>
                <a:cubicBezTo>
                  <a:pt x="422" y="181"/>
                  <a:pt x="416" y="163"/>
                  <a:pt x="408" y="157"/>
                </a:cubicBezTo>
                <a:cubicBezTo>
                  <a:pt x="400" y="151"/>
                  <a:pt x="384" y="166"/>
                  <a:pt x="372" y="159"/>
                </a:cubicBezTo>
                <a:cubicBezTo>
                  <a:pt x="360" y="153"/>
                  <a:pt x="362" y="142"/>
                  <a:pt x="367" y="125"/>
                </a:cubicBezTo>
                <a:cubicBezTo>
                  <a:pt x="380" y="71"/>
                  <a:pt x="368" y="39"/>
                  <a:pt x="365" y="9"/>
                </a:cubicBezTo>
                <a:cubicBezTo>
                  <a:pt x="300" y="0"/>
                  <a:pt x="167" y="7"/>
                  <a:pt x="157" y="17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10" name="Freeform 11"/>
          <p:cNvSpPr>
            <a:spLocks/>
          </p:cNvSpPr>
          <p:nvPr/>
        </p:nvSpPr>
        <p:spPr bwMode="auto">
          <a:xfrm>
            <a:off x="1354786" y="2521120"/>
            <a:ext cx="1662483" cy="1396800"/>
          </a:xfrm>
          <a:custGeom>
            <a:avLst/>
            <a:gdLst/>
            <a:ahLst/>
            <a:cxnLst>
              <a:cxn ang="0">
                <a:pos x="399" y="298"/>
              </a:cxn>
              <a:cxn ang="0">
                <a:pos x="412" y="298"/>
              </a:cxn>
              <a:cxn ang="0">
                <a:pos x="428" y="315"/>
              </a:cxn>
              <a:cxn ang="0">
                <a:pos x="456" y="284"/>
              </a:cxn>
              <a:cxn ang="0">
                <a:pos x="461" y="247"/>
              </a:cxn>
              <a:cxn ang="0">
                <a:pos x="427" y="255"/>
              </a:cxn>
              <a:cxn ang="0">
                <a:pos x="403" y="234"/>
              </a:cxn>
              <a:cxn ang="0">
                <a:pos x="407" y="161"/>
              </a:cxn>
              <a:cxn ang="0">
                <a:pos x="405" y="11"/>
              </a:cxn>
              <a:cxn ang="0">
                <a:pos x="266" y="5"/>
              </a:cxn>
              <a:cxn ang="0">
                <a:pos x="222" y="24"/>
              </a:cxn>
              <a:cxn ang="0">
                <a:pos x="220" y="61"/>
              </a:cxn>
              <a:cxn ang="0">
                <a:pos x="171" y="54"/>
              </a:cxn>
              <a:cxn ang="0">
                <a:pos x="179" y="28"/>
              </a:cxn>
              <a:cxn ang="0">
                <a:pos x="156" y="15"/>
              </a:cxn>
              <a:cxn ang="0">
                <a:pos x="53" y="13"/>
              </a:cxn>
              <a:cxn ang="0">
                <a:pos x="52" y="192"/>
              </a:cxn>
              <a:cxn ang="0">
                <a:pos x="57" y="278"/>
              </a:cxn>
              <a:cxn ang="0">
                <a:pos x="40" y="287"/>
              </a:cxn>
              <a:cxn ang="0">
                <a:pos x="11" y="291"/>
              </a:cxn>
              <a:cxn ang="0">
                <a:pos x="17" y="340"/>
              </a:cxn>
              <a:cxn ang="0">
                <a:pos x="40" y="335"/>
              </a:cxn>
              <a:cxn ang="0">
                <a:pos x="58" y="326"/>
              </a:cxn>
              <a:cxn ang="0">
                <a:pos x="53" y="403"/>
              </a:cxn>
              <a:cxn ang="0">
                <a:pos x="185" y="398"/>
              </a:cxn>
              <a:cxn ang="0">
                <a:pos x="243" y="428"/>
              </a:cxn>
              <a:cxn ang="0">
                <a:pos x="258" y="465"/>
              </a:cxn>
              <a:cxn ang="0">
                <a:pos x="306" y="441"/>
              </a:cxn>
              <a:cxn ang="0">
                <a:pos x="286" y="418"/>
              </a:cxn>
              <a:cxn ang="0">
                <a:pos x="333" y="397"/>
              </a:cxn>
              <a:cxn ang="0">
                <a:pos x="406" y="398"/>
              </a:cxn>
              <a:cxn ang="0">
                <a:pos x="399" y="298"/>
              </a:cxn>
            </a:cxnLst>
            <a:rect l="0" t="0" r="r" b="b"/>
            <a:pathLst>
              <a:path w="468" h="469">
                <a:moveTo>
                  <a:pt x="399" y="298"/>
                </a:moveTo>
                <a:cubicBezTo>
                  <a:pt x="404" y="291"/>
                  <a:pt x="410" y="291"/>
                  <a:pt x="412" y="298"/>
                </a:cubicBezTo>
                <a:cubicBezTo>
                  <a:pt x="414" y="304"/>
                  <a:pt x="418" y="315"/>
                  <a:pt x="428" y="315"/>
                </a:cubicBezTo>
                <a:cubicBezTo>
                  <a:pt x="437" y="315"/>
                  <a:pt x="451" y="298"/>
                  <a:pt x="456" y="284"/>
                </a:cubicBezTo>
                <a:cubicBezTo>
                  <a:pt x="461" y="269"/>
                  <a:pt x="468" y="253"/>
                  <a:pt x="461" y="247"/>
                </a:cubicBezTo>
                <a:cubicBezTo>
                  <a:pt x="453" y="240"/>
                  <a:pt x="438" y="252"/>
                  <a:pt x="427" y="255"/>
                </a:cubicBezTo>
                <a:cubicBezTo>
                  <a:pt x="415" y="257"/>
                  <a:pt x="405" y="251"/>
                  <a:pt x="403" y="234"/>
                </a:cubicBezTo>
                <a:cubicBezTo>
                  <a:pt x="400" y="218"/>
                  <a:pt x="405" y="181"/>
                  <a:pt x="407" y="161"/>
                </a:cubicBezTo>
                <a:cubicBezTo>
                  <a:pt x="409" y="140"/>
                  <a:pt x="417" y="72"/>
                  <a:pt x="405" y="11"/>
                </a:cubicBezTo>
                <a:cubicBezTo>
                  <a:pt x="345" y="17"/>
                  <a:pt x="294" y="11"/>
                  <a:pt x="266" y="5"/>
                </a:cubicBezTo>
                <a:cubicBezTo>
                  <a:pt x="238" y="0"/>
                  <a:pt x="222" y="17"/>
                  <a:pt x="222" y="24"/>
                </a:cubicBezTo>
                <a:cubicBezTo>
                  <a:pt x="222" y="32"/>
                  <a:pt x="236" y="53"/>
                  <a:pt x="220" y="61"/>
                </a:cubicBezTo>
                <a:cubicBezTo>
                  <a:pt x="204" y="69"/>
                  <a:pt x="179" y="67"/>
                  <a:pt x="171" y="54"/>
                </a:cubicBezTo>
                <a:cubicBezTo>
                  <a:pt x="164" y="40"/>
                  <a:pt x="179" y="34"/>
                  <a:pt x="179" y="28"/>
                </a:cubicBezTo>
                <a:cubicBezTo>
                  <a:pt x="179" y="22"/>
                  <a:pt x="169" y="15"/>
                  <a:pt x="156" y="15"/>
                </a:cubicBezTo>
                <a:cubicBezTo>
                  <a:pt x="144" y="15"/>
                  <a:pt x="107" y="21"/>
                  <a:pt x="53" y="13"/>
                </a:cubicBezTo>
                <a:cubicBezTo>
                  <a:pt x="51" y="26"/>
                  <a:pt x="41" y="149"/>
                  <a:pt x="52" y="192"/>
                </a:cubicBezTo>
                <a:cubicBezTo>
                  <a:pt x="64" y="235"/>
                  <a:pt x="60" y="269"/>
                  <a:pt x="57" y="278"/>
                </a:cubicBezTo>
                <a:cubicBezTo>
                  <a:pt x="54" y="287"/>
                  <a:pt x="48" y="293"/>
                  <a:pt x="40" y="287"/>
                </a:cubicBezTo>
                <a:cubicBezTo>
                  <a:pt x="33" y="281"/>
                  <a:pt x="21" y="273"/>
                  <a:pt x="11" y="291"/>
                </a:cubicBezTo>
                <a:cubicBezTo>
                  <a:pt x="0" y="309"/>
                  <a:pt x="10" y="337"/>
                  <a:pt x="17" y="340"/>
                </a:cubicBezTo>
                <a:cubicBezTo>
                  <a:pt x="25" y="344"/>
                  <a:pt x="37" y="345"/>
                  <a:pt x="40" y="335"/>
                </a:cubicBezTo>
                <a:cubicBezTo>
                  <a:pt x="44" y="325"/>
                  <a:pt x="52" y="320"/>
                  <a:pt x="58" y="326"/>
                </a:cubicBezTo>
                <a:cubicBezTo>
                  <a:pt x="76" y="344"/>
                  <a:pt x="46" y="354"/>
                  <a:pt x="53" y="403"/>
                </a:cubicBezTo>
                <a:cubicBezTo>
                  <a:pt x="73" y="403"/>
                  <a:pt x="146" y="390"/>
                  <a:pt x="185" y="398"/>
                </a:cubicBezTo>
                <a:cubicBezTo>
                  <a:pt x="214" y="403"/>
                  <a:pt x="247" y="413"/>
                  <a:pt x="243" y="428"/>
                </a:cubicBezTo>
                <a:cubicBezTo>
                  <a:pt x="239" y="440"/>
                  <a:pt x="219" y="461"/>
                  <a:pt x="258" y="465"/>
                </a:cubicBezTo>
                <a:cubicBezTo>
                  <a:pt x="296" y="469"/>
                  <a:pt x="306" y="447"/>
                  <a:pt x="306" y="441"/>
                </a:cubicBezTo>
                <a:cubicBezTo>
                  <a:pt x="306" y="425"/>
                  <a:pt x="286" y="429"/>
                  <a:pt x="286" y="418"/>
                </a:cubicBezTo>
                <a:cubicBezTo>
                  <a:pt x="287" y="406"/>
                  <a:pt x="307" y="394"/>
                  <a:pt x="333" y="397"/>
                </a:cubicBezTo>
                <a:cubicBezTo>
                  <a:pt x="360" y="400"/>
                  <a:pt x="368" y="409"/>
                  <a:pt x="406" y="398"/>
                </a:cubicBezTo>
                <a:cubicBezTo>
                  <a:pt x="402" y="383"/>
                  <a:pt x="394" y="305"/>
                  <a:pt x="399" y="298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11" name="Freeform 12"/>
          <p:cNvSpPr>
            <a:spLocks/>
          </p:cNvSpPr>
          <p:nvPr/>
        </p:nvSpPr>
        <p:spPr bwMode="auto">
          <a:xfrm>
            <a:off x="4013247" y="3655705"/>
            <a:ext cx="1278833" cy="1220309"/>
          </a:xfrm>
          <a:custGeom>
            <a:avLst/>
            <a:gdLst/>
            <a:ahLst/>
            <a:cxnLst>
              <a:cxn ang="0">
                <a:pos x="152" y="22"/>
              </a:cxn>
              <a:cxn ang="0">
                <a:pos x="178" y="60"/>
              </a:cxn>
              <a:cxn ang="0">
                <a:pos x="129" y="69"/>
              </a:cxn>
              <a:cxn ang="0">
                <a:pos x="100" y="50"/>
              </a:cxn>
              <a:cxn ang="0">
                <a:pos x="108" y="23"/>
              </a:cxn>
              <a:cxn ang="0">
                <a:pos x="9" y="19"/>
              </a:cxn>
              <a:cxn ang="0">
                <a:pos x="9" y="154"/>
              </a:cxn>
              <a:cxn ang="0">
                <a:pos x="26" y="236"/>
              </a:cxn>
              <a:cxn ang="0">
                <a:pos x="49" y="209"/>
              </a:cxn>
              <a:cxn ang="0">
                <a:pos x="64" y="250"/>
              </a:cxn>
              <a:cxn ang="0">
                <a:pos x="47" y="284"/>
              </a:cxn>
              <a:cxn ang="0">
                <a:pos x="24" y="277"/>
              </a:cxn>
              <a:cxn ang="0">
                <a:pos x="9" y="325"/>
              </a:cxn>
              <a:cxn ang="0">
                <a:pos x="10" y="410"/>
              </a:cxn>
              <a:cxn ang="0">
                <a:pos x="360" y="410"/>
              </a:cxn>
              <a:cxn ang="0">
                <a:pos x="360" y="29"/>
              </a:cxn>
              <a:cxn ang="0">
                <a:pos x="152" y="22"/>
              </a:cxn>
            </a:cxnLst>
            <a:rect l="0" t="0" r="r" b="b"/>
            <a:pathLst>
              <a:path w="360" h="410">
                <a:moveTo>
                  <a:pt x="152" y="22"/>
                </a:moveTo>
                <a:cubicBezTo>
                  <a:pt x="141" y="31"/>
                  <a:pt x="182" y="46"/>
                  <a:pt x="178" y="60"/>
                </a:cubicBezTo>
                <a:cubicBezTo>
                  <a:pt x="173" y="73"/>
                  <a:pt x="149" y="70"/>
                  <a:pt x="129" y="69"/>
                </a:cubicBezTo>
                <a:cubicBezTo>
                  <a:pt x="108" y="68"/>
                  <a:pt x="100" y="61"/>
                  <a:pt x="100" y="50"/>
                </a:cubicBezTo>
                <a:cubicBezTo>
                  <a:pt x="101" y="39"/>
                  <a:pt x="119" y="29"/>
                  <a:pt x="108" y="23"/>
                </a:cubicBezTo>
                <a:cubicBezTo>
                  <a:pt x="82" y="10"/>
                  <a:pt x="20" y="16"/>
                  <a:pt x="9" y="19"/>
                </a:cubicBezTo>
                <a:cubicBezTo>
                  <a:pt x="20" y="71"/>
                  <a:pt x="12" y="137"/>
                  <a:pt x="9" y="154"/>
                </a:cubicBezTo>
                <a:cubicBezTo>
                  <a:pt x="0" y="197"/>
                  <a:pt x="9" y="233"/>
                  <a:pt x="26" y="236"/>
                </a:cubicBezTo>
                <a:cubicBezTo>
                  <a:pt x="33" y="237"/>
                  <a:pt x="34" y="212"/>
                  <a:pt x="49" y="209"/>
                </a:cubicBezTo>
                <a:cubicBezTo>
                  <a:pt x="64" y="207"/>
                  <a:pt x="64" y="234"/>
                  <a:pt x="64" y="250"/>
                </a:cubicBezTo>
                <a:cubicBezTo>
                  <a:pt x="64" y="267"/>
                  <a:pt x="57" y="284"/>
                  <a:pt x="47" y="284"/>
                </a:cubicBezTo>
                <a:cubicBezTo>
                  <a:pt x="36" y="284"/>
                  <a:pt x="34" y="277"/>
                  <a:pt x="24" y="277"/>
                </a:cubicBezTo>
                <a:cubicBezTo>
                  <a:pt x="14" y="276"/>
                  <a:pt x="13" y="298"/>
                  <a:pt x="9" y="325"/>
                </a:cubicBezTo>
                <a:cubicBezTo>
                  <a:pt x="7" y="341"/>
                  <a:pt x="4" y="373"/>
                  <a:pt x="10" y="410"/>
                </a:cubicBezTo>
                <a:cubicBezTo>
                  <a:pt x="360" y="410"/>
                  <a:pt x="360" y="410"/>
                  <a:pt x="360" y="410"/>
                </a:cubicBezTo>
                <a:cubicBezTo>
                  <a:pt x="360" y="29"/>
                  <a:pt x="360" y="29"/>
                  <a:pt x="360" y="29"/>
                </a:cubicBezTo>
                <a:cubicBezTo>
                  <a:pt x="293" y="11"/>
                  <a:pt x="181" y="0"/>
                  <a:pt x="152" y="22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12" name="Freeform 13"/>
          <p:cNvSpPr>
            <a:spLocks/>
          </p:cNvSpPr>
          <p:nvPr/>
        </p:nvSpPr>
        <p:spPr bwMode="auto">
          <a:xfrm>
            <a:off x="2591493" y="3498124"/>
            <a:ext cx="1648942" cy="1377890"/>
          </a:xfrm>
          <a:custGeom>
            <a:avLst/>
            <a:gdLst/>
            <a:ahLst/>
            <a:cxnLst>
              <a:cxn ang="0">
                <a:pos x="409" y="378"/>
              </a:cxn>
              <a:cxn ang="0">
                <a:pos x="424" y="330"/>
              </a:cxn>
              <a:cxn ang="0">
                <a:pos x="447" y="337"/>
              </a:cxn>
              <a:cxn ang="0">
                <a:pos x="464" y="303"/>
              </a:cxn>
              <a:cxn ang="0">
                <a:pos x="449" y="262"/>
              </a:cxn>
              <a:cxn ang="0">
                <a:pos x="426" y="289"/>
              </a:cxn>
              <a:cxn ang="0">
                <a:pos x="409" y="207"/>
              </a:cxn>
              <a:cxn ang="0">
                <a:pos x="409" y="72"/>
              </a:cxn>
              <a:cxn ang="0">
                <a:pos x="298" y="63"/>
              </a:cxn>
              <a:cxn ang="0">
                <a:pos x="244" y="35"/>
              </a:cxn>
              <a:cxn ang="0">
                <a:pos x="247" y="5"/>
              </a:cxn>
              <a:cxn ang="0">
                <a:pos x="192" y="8"/>
              </a:cxn>
              <a:cxn ang="0">
                <a:pos x="191" y="39"/>
              </a:cxn>
              <a:cxn ang="0">
                <a:pos x="131" y="63"/>
              </a:cxn>
              <a:cxn ang="0">
                <a:pos x="58" y="70"/>
              </a:cxn>
              <a:cxn ang="0">
                <a:pos x="59" y="183"/>
              </a:cxn>
              <a:cxn ang="0">
                <a:pos x="47" y="255"/>
              </a:cxn>
              <a:cxn ang="0">
                <a:pos x="25" y="266"/>
              </a:cxn>
              <a:cxn ang="0">
                <a:pos x="2" y="282"/>
              </a:cxn>
              <a:cxn ang="0">
                <a:pos x="12" y="320"/>
              </a:cxn>
              <a:cxn ang="0">
                <a:pos x="41" y="310"/>
              </a:cxn>
              <a:cxn ang="0">
                <a:pos x="59" y="305"/>
              </a:cxn>
              <a:cxn ang="0">
                <a:pos x="54" y="383"/>
              </a:cxn>
              <a:cxn ang="0">
                <a:pos x="63" y="463"/>
              </a:cxn>
              <a:cxn ang="0">
                <a:pos x="410" y="463"/>
              </a:cxn>
              <a:cxn ang="0">
                <a:pos x="409" y="378"/>
              </a:cxn>
            </a:cxnLst>
            <a:rect l="0" t="0" r="r" b="b"/>
            <a:pathLst>
              <a:path w="464" h="463">
                <a:moveTo>
                  <a:pt x="409" y="378"/>
                </a:moveTo>
                <a:cubicBezTo>
                  <a:pt x="413" y="351"/>
                  <a:pt x="414" y="329"/>
                  <a:pt x="424" y="330"/>
                </a:cubicBezTo>
                <a:cubicBezTo>
                  <a:pt x="434" y="330"/>
                  <a:pt x="436" y="337"/>
                  <a:pt x="447" y="337"/>
                </a:cubicBezTo>
                <a:cubicBezTo>
                  <a:pt x="457" y="337"/>
                  <a:pt x="464" y="320"/>
                  <a:pt x="464" y="303"/>
                </a:cubicBezTo>
                <a:cubicBezTo>
                  <a:pt x="464" y="287"/>
                  <a:pt x="464" y="260"/>
                  <a:pt x="449" y="262"/>
                </a:cubicBezTo>
                <a:cubicBezTo>
                  <a:pt x="434" y="265"/>
                  <a:pt x="433" y="290"/>
                  <a:pt x="426" y="289"/>
                </a:cubicBezTo>
                <a:cubicBezTo>
                  <a:pt x="409" y="286"/>
                  <a:pt x="400" y="250"/>
                  <a:pt x="409" y="207"/>
                </a:cubicBezTo>
                <a:cubicBezTo>
                  <a:pt x="412" y="190"/>
                  <a:pt x="420" y="124"/>
                  <a:pt x="409" y="72"/>
                </a:cubicBezTo>
                <a:cubicBezTo>
                  <a:pt x="383" y="77"/>
                  <a:pt x="349" y="71"/>
                  <a:pt x="298" y="63"/>
                </a:cubicBezTo>
                <a:cubicBezTo>
                  <a:pt x="263" y="58"/>
                  <a:pt x="235" y="45"/>
                  <a:pt x="244" y="35"/>
                </a:cubicBezTo>
                <a:cubicBezTo>
                  <a:pt x="250" y="27"/>
                  <a:pt x="255" y="11"/>
                  <a:pt x="247" y="5"/>
                </a:cubicBezTo>
                <a:cubicBezTo>
                  <a:pt x="238" y="0"/>
                  <a:pt x="200" y="4"/>
                  <a:pt x="192" y="8"/>
                </a:cubicBezTo>
                <a:cubicBezTo>
                  <a:pt x="184" y="12"/>
                  <a:pt x="183" y="22"/>
                  <a:pt x="191" y="39"/>
                </a:cubicBezTo>
                <a:cubicBezTo>
                  <a:pt x="202" y="61"/>
                  <a:pt x="156" y="71"/>
                  <a:pt x="131" y="63"/>
                </a:cubicBezTo>
                <a:cubicBezTo>
                  <a:pt x="99" y="52"/>
                  <a:pt x="78" y="62"/>
                  <a:pt x="58" y="70"/>
                </a:cubicBezTo>
                <a:cubicBezTo>
                  <a:pt x="63" y="94"/>
                  <a:pt x="61" y="160"/>
                  <a:pt x="59" y="183"/>
                </a:cubicBezTo>
                <a:cubicBezTo>
                  <a:pt x="57" y="205"/>
                  <a:pt x="51" y="242"/>
                  <a:pt x="47" y="255"/>
                </a:cubicBezTo>
                <a:cubicBezTo>
                  <a:pt x="46" y="260"/>
                  <a:pt x="41" y="279"/>
                  <a:pt x="25" y="266"/>
                </a:cubicBezTo>
                <a:cubicBezTo>
                  <a:pt x="10" y="254"/>
                  <a:pt x="4" y="270"/>
                  <a:pt x="2" y="282"/>
                </a:cubicBezTo>
                <a:cubicBezTo>
                  <a:pt x="0" y="295"/>
                  <a:pt x="2" y="307"/>
                  <a:pt x="12" y="320"/>
                </a:cubicBezTo>
                <a:cubicBezTo>
                  <a:pt x="23" y="332"/>
                  <a:pt x="34" y="322"/>
                  <a:pt x="41" y="310"/>
                </a:cubicBezTo>
                <a:cubicBezTo>
                  <a:pt x="47" y="299"/>
                  <a:pt x="53" y="297"/>
                  <a:pt x="59" y="305"/>
                </a:cubicBezTo>
                <a:cubicBezTo>
                  <a:pt x="68" y="315"/>
                  <a:pt x="58" y="339"/>
                  <a:pt x="54" y="383"/>
                </a:cubicBezTo>
                <a:cubicBezTo>
                  <a:pt x="51" y="403"/>
                  <a:pt x="58" y="441"/>
                  <a:pt x="63" y="463"/>
                </a:cubicBezTo>
                <a:cubicBezTo>
                  <a:pt x="410" y="463"/>
                  <a:pt x="410" y="463"/>
                  <a:pt x="410" y="463"/>
                </a:cubicBezTo>
                <a:cubicBezTo>
                  <a:pt x="404" y="426"/>
                  <a:pt x="407" y="394"/>
                  <a:pt x="409" y="378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7" name="Табличка 16"/>
          <p:cNvSpPr/>
          <p:nvPr/>
        </p:nvSpPr>
        <p:spPr>
          <a:xfrm>
            <a:off x="288472" y="267494"/>
            <a:ext cx="8568000" cy="1008000"/>
          </a:xfrm>
          <a:prstGeom prst="plaque">
            <a:avLst/>
          </a:prstGeom>
          <a:solidFill>
            <a:srgbClr val="CCEC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Популярная песня в годы Великой Отечественной войны, в  которой любовно поется о женском головном уборе.</a:t>
            </a:r>
            <a:endParaRPr lang="ru-RU" sz="24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</a:endParaRPr>
          </a:p>
        </p:txBody>
      </p:sp>
      <p:sp>
        <p:nvSpPr>
          <p:cNvPr id="19" name="Шестиугольник 18"/>
          <p:cNvSpPr/>
          <p:nvPr/>
        </p:nvSpPr>
        <p:spPr>
          <a:xfrm>
            <a:off x="6588480" y="2571750"/>
            <a:ext cx="2304000" cy="648000"/>
          </a:xfrm>
          <a:prstGeom prst="hexagon">
            <a:avLst/>
          </a:prstGeom>
          <a:solidFill>
            <a:srgbClr val="ABFFAB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rgbClr val="008E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Огонёк </a:t>
            </a:r>
            <a:endParaRPr lang="ru-RU" sz="2000" b="1" spc="50" dirty="0">
              <a:ln w="11430"/>
              <a:solidFill>
                <a:srgbClr val="008E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</a:endParaRPr>
          </a:p>
        </p:txBody>
      </p:sp>
      <p:sp>
        <p:nvSpPr>
          <p:cNvPr id="20" name="Шестиугольник 19"/>
          <p:cNvSpPr/>
          <p:nvPr/>
        </p:nvSpPr>
        <p:spPr>
          <a:xfrm>
            <a:off x="6588480" y="3363910"/>
            <a:ext cx="2304000" cy="648000"/>
          </a:xfrm>
          <a:prstGeom prst="hexagon">
            <a:avLst/>
          </a:prstGeom>
          <a:solidFill>
            <a:srgbClr val="ABFFAB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rgbClr val="008E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Синий платочек</a:t>
            </a:r>
            <a:endParaRPr lang="ru-RU" sz="2000" b="1" spc="50" dirty="0">
              <a:ln w="11430"/>
              <a:solidFill>
                <a:srgbClr val="008E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1" name="Шестиугольник 20"/>
          <p:cNvSpPr/>
          <p:nvPr/>
        </p:nvSpPr>
        <p:spPr>
          <a:xfrm>
            <a:off x="6588480" y="4155998"/>
            <a:ext cx="2304000" cy="648000"/>
          </a:xfrm>
          <a:prstGeom prst="hexagon">
            <a:avLst/>
          </a:prstGeom>
          <a:solidFill>
            <a:srgbClr val="ABFFAB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rgbClr val="008E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Катюша</a:t>
            </a:r>
            <a:endParaRPr lang="ru-RU" sz="2000" b="1" spc="50" dirty="0">
              <a:ln w="11430"/>
              <a:solidFill>
                <a:srgbClr val="008E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</a:endParaRPr>
          </a:p>
        </p:txBody>
      </p:sp>
      <p:pic>
        <p:nvPicPr>
          <p:cNvPr id="24" name="Рисунок 23" descr="голубь 2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92080" y="2499742"/>
            <a:ext cx="1081081" cy="720000"/>
          </a:xfrm>
          <a:prstGeom prst="rect">
            <a:avLst/>
          </a:prstGeom>
        </p:spPr>
      </p:pic>
      <p:sp>
        <p:nvSpPr>
          <p:cNvPr id="18" name="Овал 17">
            <a:hlinkClick r:id="rId5" action="ppaction://hlinksldjump"/>
          </p:cNvPr>
          <p:cNvSpPr/>
          <p:nvPr/>
        </p:nvSpPr>
        <p:spPr>
          <a:xfrm rot="-1500000">
            <a:off x="7416480" y="1707734"/>
            <a:ext cx="1476000" cy="720000"/>
          </a:xfrm>
          <a:prstGeom prst="ellipse">
            <a:avLst/>
          </a:prstGeom>
          <a:solidFill>
            <a:srgbClr val="FFFF99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chemeClr val="accent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История песни</a:t>
            </a:r>
            <a:endParaRPr lang="ru-RU" sz="2000" b="1" spc="50" dirty="0">
              <a:ln w="11430"/>
              <a:solidFill>
                <a:schemeClr val="accent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</a:endParaRPr>
          </a:p>
        </p:txBody>
      </p:sp>
      <p:pic>
        <p:nvPicPr>
          <p:cNvPr id="22" name="Рисунок 21" descr="ключ 2.gif">
            <a:hlinkClick r:id="" action="ppaction://noaction">
              <a:snd r:embed="rId6" name="Синий платочек.wav"/>
            </a:hlinkClick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11776" y="1347614"/>
            <a:ext cx="645120" cy="11520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DA09F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Фанфары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2" grpId="0" animBg="1"/>
      <p:bldP spid="19" grpId="0" animBg="1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 descr="ноты1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8782" b="46248"/>
          <a:stretch>
            <a:fillRect/>
          </a:stretch>
        </p:blipFill>
        <p:spPr>
          <a:xfrm rot="-2400000" flipH="1">
            <a:off x="6592312" y="1282321"/>
            <a:ext cx="1844331" cy="684000"/>
          </a:xfrm>
          <a:prstGeom prst="rect">
            <a:avLst/>
          </a:prstGeom>
        </p:spPr>
      </p:pic>
      <p:sp useBgFill="1">
        <p:nvSpPr>
          <p:cNvPr id="5" name="Freeform 6"/>
          <p:cNvSpPr>
            <a:spLocks/>
          </p:cNvSpPr>
          <p:nvPr/>
        </p:nvSpPr>
        <p:spPr bwMode="auto">
          <a:xfrm>
            <a:off x="288088" y="1384014"/>
            <a:ext cx="1503006" cy="1176186"/>
          </a:xfrm>
          <a:custGeom>
            <a:avLst/>
            <a:gdLst/>
            <a:ahLst/>
            <a:cxnLst>
              <a:cxn ang="0">
                <a:pos x="108" y="381"/>
              </a:cxn>
              <a:cxn ang="0">
                <a:pos x="90" y="344"/>
              </a:cxn>
              <a:cxn ang="0">
                <a:pos x="148" y="341"/>
              </a:cxn>
              <a:cxn ang="0">
                <a:pos x="165" y="361"/>
              </a:cxn>
              <a:cxn ang="0">
                <a:pos x="149" y="382"/>
              </a:cxn>
              <a:cxn ang="0">
                <a:pos x="160" y="392"/>
              </a:cxn>
              <a:cxn ang="0">
                <a:pos x="353" y="395"/>
              </a:cxn>
              <a:cxn ang="0">
                <a:pos x="352" y="286"/>
              </a:cxn>
              <a:cxn ang="0">
                <a:pos x="382" y="294"/>
              </a:cxn>
              <a:cxn ang="0">
                <a:pos x="409" y="272"/>
              </a:cxn>
              <a:cxn ang="0">
                <a:pos x="416" y="230"/>
              </a:cxn>
              <a:cxn ang="0">
                <a:pos x="387" y="235"/>
              </a:cxn>
              <a:cxn ang="0">
                <a:pos x="356" y="225"/>
              </a:cxn>
              <a:cxn ang="0">
                <a:pos x="355" y="154"/>
              </a:cxn>
              <a:cxn ang="0">
                <a:pos x="351" y="0"/>
              </a:cxn>
              <a:cxn ang="0">
                <a:pos x="0" y="0"/>
              </a:cxn>
              <a:cxn ang="0">
                <a:pos x="0" y="390"/>
              </a:cxn>
              <a:cxn ang="0">
                <a:pos x="108" y="381"/>
              </a:cxn>
            </a:cxnLst>
            <a:rect l="0" t="0" r="r" b="b"/>
            <a:pathLst>
              <a:path w="423" h="395">
                <a:moveTo>
                  <a:pt x="108" y="381"/>
                </a:moveTo>
                <a:cubicBezTo>
                  <a:pt x="119" y="365"/>
                  <a:pt x="83" y="360"/>
                  <a:pt x="90" y="344"/>
                </a:cubicBezTo>
                <a:cubicBezTo>
                  <a:pt x="97" y="328"/>
                  <a:pt x="135" y="340"/>
                  <a:pt x="148" y="341"/>
                </a:cubicBezTo>
                <a:cubicBezTo>
                  <a:pt x="166" y="343"/>
                  <a:pt x="169" y="355"/>
                  <a:pt x="165" y="361"/>
                </a:cubicBezTo>
                <a:cubicBezTo>
                  <a:pt x="161" y="368"/>
                  <a:pt x="147" y="374"/>
                  <a:pt x="149" y="382"/>
                </a:cubicBezTo>
                <a:cubicBezTo>
                  <a:pt x="150" y="390"/>
                  <a:pt x="153" y="393"/>
                  <a:pt x="160" y="392"/>
                </a:cubicBezTo>
                <a:cubicBezTo>
                  <a:pt x="166" y="391"/>
                  <a:pt x="227" y="369"/>
                  <a:pt x="353" y="395"/>
                </a:cubicBezTo>
                <a:cubicBezTo>
                  <a:pt x="349" y="384"/>
                  <a:pt x="342" y="300"/>
                  <a:pt x="352" y="286"/>
                </a:cubicBezTo>
                <a:cubicBezTo>
                  <a:pt x="362" y="273"/>
                  <a:pt x="373" y="285"/>
                  <a:pt x="382" y="294"/>
                </a:cubicBezTo>
                <a:cubicBezTo>
                  <a:pt x="390" y="303"/>
                  <a:pt x="400" y="287"/>
                  <a:pt x="409" y="272"/>
                </a:cubicBezTo>
                <a:cubicBezTo>
                  <a:pt x="418" y="257"/>
                  <a:pt x="423" y="238"/>
                  <a:pt x="416" y="230"/>
                </a:cubicBezTo>
                <a:cubicBezTo>
                  <a:pt x="410" y="222"/>
                  <a:pt x="401" y="222"/>
                  <a:pt x="387" y="235"/>
                </a:cubicBezTo>
                <a:cubicBezTo>
                  <a:pt x="378" y="243"/>
                  <a:pt x="365" y="242"/>
                  <a:pt x="356" y="225"/>
                </a:cubicBezTo>
                <a:cubicBezTo>
                  <a:pt x="350" y="213"/>
                  <a:pt x="350" y="187"/>
                  <a:pt x="355" y="154"/>
                </a:cubicBezTo>
                <a:cubicBezTo>
                  <a:pt x="360" y="123"/>
                  <a:pt x="362" y="36"/>
                  <a:pt x="35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90"/>
                  <a:pt x="0" y="390"/>
                  <a:pt x="0" y="390"/>
                </a:cubicBezTo>
                <a:cubicBezTo>
                  <a:pt x="45" y="379"/>
                  <a:pt x="100" y="392"/>
                  <a:pt x="108" y="381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6" name="Freeform 7"/>
          <p:cNvSpPr>
            <a:spLocks/>
          </p:cNvSpPr>
          <p:nvPr/>
        </p:nvSpPr>
        <p:spPr bwMode="auto">
          <a:xfrm>
            <a:off x="2608043" y="1384014"/>
            <a:ext cx="1454861" cy="1336289"/>
          </a:xfrm>
          <a:custGeom>
            <a:avLst/>
            <a:gdLst/>
            <a:ahLst/>
            <a:cxnLst>
              <a:cxn ang="0">
                <a:pos x="56" y="87"/>
              </a:cxn>
              <a:cxn ang="0">
                <a:pos x="34" y="127"/>
              </a:cxn>
              <a:cxn ang="0">
                <a:pos x="7" y="175"/>
              </a:cxn>
              <a:cxn ang="0">
                <a:pos x="39" y="185"/>
              </a:cxn>
              <a:cxn ang="0">
                <a:pos x="57" y="207"/>
              </a:cxn>
              <a:cxn ang="0">
                <a:pos x="52" y="393"/>
              </a:cxn>
              <a:cxn ang="0">
                <a:pos x="153" y="400"/>
              </a:cxn>
              <a:cxn ang="0">
                <a:pos x="146" y="426"/>
              </a:cxn>
              <a:cxn ang="0">
                <a:pos x="174" y="445"/>
              </a:cxn>
              <a:cxn ang="0">
                <a:pos x="223" y="436"/>
              </a:cxn>
              <a:cxn ang="0">
                <a:pos x="198" y="398"/>
              </a:cxn>
              <a:cxn ang="0">
                <a:pos x="406" y="390"/>
              </a:cxn>
              <a:cxn ang="0">
                <a:pos x="400" y="286"/>
              </a:cxn>
              <a:cxn ang="0">
                <a:pos x="372" y="259"/>
              </a:cxn>
              <a:cxn ang="0">
                <a:pos x="366" y="198"/>
              </a:cxn>
              <a:cxn ang="0">
                <a:pos x="388" y="211"/>
              </a:cxn>
              <a:cxn ang="0">
                <a:pos x="400" y="218"/>
              </a:cxn>
              <a:cxn ang="0">
                <a:pos x="401" y="57"/>
              </a:cxn>
              <a:cxn ang="0">
                <a:pos x="399" y="0"/>
              </a:cxn>
              <a:cxn ang="0">
                <a:pos x="43" y="0"/>
              </a:cxn>
              <a:cxn ang="0">
                <a:pos x="56" y="87"/>
              </a:cxn>
            </a:cxnLst>
            <a:rect l="0" t="0" r="r" b="b"/>
            <a:pathLst>
              <a:path w="409" h="449">
                <a:moveTo>
                  <a:pt x="56" y="87"/>
                </a:moveTo>
                <a:cubicBezTo>
                  <a:pt x="53" y="100"/>
                  <a:pt x="48" y="122"/>
                  <a:pt x="34" y="127"/>
                </a:cubicBezTo>
                <a:cubicBezTo>
                  <a:pt x="15" y="133"/>
                  <a:pt x="0" y="153"/>
                  <a:pt x="7" y="175"/>
                </a:cubicBezTo>
                <a:cubicBezTo>
                  <a:pt x="14" y="194"/>
                  <a:pt x="31" y="195"/>
                  <a:pt x="39" y="185"/>
                </a:cubicBezTo>
                <a:cubicBezTo>
                  <a:pt x="60" y="159"/>
                  <a:pt x="66" y="177"/>
                  <a:pt x="57" y="207"/>
                </a:cubicBezTo>
                <a:cubicBezTo>
                  <a:pt x="32" y="287"/>
                  <a:pt x="44" y="341"/>
                  <a:pt x="52" y="393"/>
                </a:cubicBezTo>
                <a:cubicBezTo>
                  <a:pt x="63" y="391"/>
                  <a:pt x="127" y="386"/>
                  <a:pt x="153" y="400"/>
                </a:cubicBezTo>
                <a:cubicBezTo>
                  <a:pt x="164" y="406"/>
                  <a:pt x="146" y="415"/>
                  <a:pt x="146" y="426"/>
                </a:cubicBezTo>
                <a:cubicBezTo>
                  <a:pt x="145" y="437"/>
                  <a:pt x="154" y="444"/>
                  <a:pt x="174" y="445"/>
                </a:cubicBezTo>
                <a:cubicBezTo>
                  <a:pt x="195" y="447"/>
                  <a:pt x="219" y="449"/>
                  <a:pt x="223" y="436"/>
                </a:cubicBezTo>
                <a:cubicBezTo>
                  <a:pt x="227" y="423"/>
                  <a:pt x="188" y="408"/>
                  <a:pt x="198" y="398"/>
                </a:cubicBezTo>
                <a:cubicBezTo>
                  <a:pt x="208" y="388"/>
                  <a:pt x="341" y="381"/>
                  <a:pt x="406" y="390"/>
                </a:cubicBezTo>
                <a:cubicBezTo>
                  <a:pt x="399" y="342"/>
                  <a:pt x="405" y="311"/>
                  <a:pt x="400" y="286"/>
                </a:cubicBezTo>
                <a:cubicBezTo>
                  <a:pt x="397" y="274"/>
                  <a:pt x="384" y="254"/>
                  <a:pt x="372" y="259"/>
                </a:cubicBezTo>
                <a:cubicBezTo>
                  <a:pt x="342" y="272"/>
                  <a:pt x="348" y="211"/>
                  <a:pt x="366" y="198"/>
                </a:cubicBezTo>
                <a:cubicBezTo>
                  <a:pt x="384" y="186"/>
                  <a:pt x="388" y="202"/>
                  <a:pt x="388" y="211"/>
                </a:cubicBezTo>
                <a:cubicBezTo>
                  <a:pt x="388" y="220"/>
                  <a:pt x="393" y="223"/>
                  <a:pt x="400" y="218"/>
                </a:cubicBezTo>
                <a:cubicBezTo>
                  <a:pt x="406" y="212"/>
                  <a:pt x="409" y="111"/>
                  <a:pt x="401" y="57"/>
                </a:cubicBezTo>
                <a:cubicBezTo>
                  <a:pt x="399" y="43"/>
                  <a:pt x="398" y="22"/>
                  <a:pt x="399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54" y="29"/>
                  <a:pt x="62" y="63"/>
                  <a:pt x="56" y="87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7" name="Freeform 8"/>
          <p:cNvSpPr>
            <a:spLocks/>
          </p:cNvSpPr>
          <p:nvPr/>
        </p:nvSpPr>
        <p:spPr bwMode="auto">
          <a:xfrm>
            <a:off x="1503732" y="1384014"/>
            <a:ext cx="1339014" cy="1342593"/>
          </a:xfrm>
          <a:custGeom>
            <a:avLst/>
            <a:gdLst/>
            <a:ahLst/>
            <a:cxnLst>
              <a:cxn ang="0">
                <a:pos x="13" y="154"/>
              </a:cxn>
              <a:cxn ang="0">
                <a:pos x="14" y="225"/>
              </a:cxn>
              <a:cxn ang="0">
                <a:pos x="45" y="235"/>
              </a:cxn>
              <a:cxn ang="0">
                <a:pos x="74" y="230"/>
              </a:cxn>
              <a:cxn ang="0">
                <a:pos x="67" y="272"/>
              </a:cxn>
              <a:cxn ang="0">
                <a:pos x="40" y="294"/>
              </a:cxn>
              <a:cxn ang="0">
                <a:pos x="10" y="286"/>
              </a:cxn>
              <a:cxn ang="0">
                <a:pos x="11" y="395"/>
              </a:cxn>
              <a:cxn ang="0">
                <a:pos x="114" y="397"/>
              </a:cxn>
              <a:cxn ang="0">
                <a:pos x="137" y="410"/>
              </a:cxn>
              <a:cxn ang="0">
                <a:pos x="129" y="436"/>
              </a:cxn>
              <a:cxn ang="0">
                <a:pos x="178" y="443"/>
              </a:cxn>
              <a:cxn ang="0">
                <a:pos x="180" y="406"/>
              </a:cxn>
              <a:cxn ang="0">
                <a:pos x="224" y="387"/>
              </a:cxn>
              <a:cxn ang="0">
                <a:pos x="363" y="393"/>
              </a:cxn>
              <a:cxn ang="0">
                <a:pos x="368" y="207"/>
              </a:cxn>
              <a:cxn ang="0">
                <a:pos x="350" y="185"/>
              </a:cxn>
              <a:cxn ang="0">
                <a:pos x="318" y="175"/>
              </a:cxn>
              <a:cxn ang="0">
                <a:pos x="345" y="127"/>
              </a:cxn>
              <a:cxn ang="0">
                <a:pos x="367" y="87"/>
              </a:cxn>
              <a:cxn ang="0">
                <a:pos x="354" y="0"/>
              </a:cxn>
              <a:cxn ang="0">
                <a:pos x="9" y="0"/>
              </a:cxn>
              <a:cxn ang="0">
                <a:pos x="13" y="154"/>
              </a:cxn>
            </a:cxnLst>
            <a:rect l="0" t="0" r="r" b="b"/>
            <a:pathLst>
              <a:path w="377" h="451">
                <a:moveTo>
                  <a:pt x="13" y="154"/>
                </a:moveTo>
                <a:cubicBezTo>
                  <a:pt x="8" y="187"/>
                  <a:pt x="8" y="213"/>
                  <a:pt x="14" y="225"/>
                </a:cubicBezTo>
                <a:cubicBezTo>
                  <a:pt x="23" y="242"/>
                  <a:pt x="36" y="243"/>
                  <a:pt x="45" y="235"/>
                </a:cubicBezTo>
                <a:cubicBezTo>
                  <a:pt x="59" y="222"/>
                  <a:pt x="68" y="222"/>
                  <a:pt x="74" y="230"/>
                </a:cubicBezTo>
                <a:cubicBezTo>
                  <a:pt x="81" y="238"/>
                  <a:pt x="76" y="257"/>
                  <a:pt x="67" y="272"/>
                </a:cubicBezTo>
                <a:cubicBezTo>
                  <a:pt x="58" y="287"/>
                  <a:pt x="48" y="303"/>
                  <a:pt x="40" y="294"/>
                </a:cubicBezTo>
                <a:cubicBezTo>
                  <a:pt x="31" y="285"/>
                  <a:pt x="20" y="273"/>
                  <a:pt x="10" y="286"/>
                </a:cubicBezTo>
                <a:cubicBezTo>
                  <a:pt x="0" y="300"/>
                  <a:pt x="7" y="384"/>
                  <a:pt x="11" y="395"/>
                </a:cubicBezTo>
                <a:cubicBezTo>
                  <a:pt x="65" y="403"/>
                  <a:pt x="102" y="397"/>
                  <a:pt x="114" y="397"/>
                </a:cubicBezTo>
                <a:cubicBezTo>
                  <a:pt x="127" y="397"/>
                  <a:pt x="137" y="404"/>
                  <a:pt x="137" y="410"/>
                </a:cubicBezTo>
                <a:cubicBezTo>
                  <a:pt x="137" y="416"/>
                  <a:pt x="122" y="422"/>
                  <a:pt x="129" y="436"/>
                </a:cubicBezTo>
                <a:cubicBezTo>
                  <a:pt x="137" y="449"/>
                  <a:pt x="162" y="451"/>
                  <a:pt x="178" y="443"/>
                </a:cubicBezTo>
                <a:cubicBezTo>
                  <a:pt x="194" y="435"/>
                  <a:pt x="180" y="414"/>
                  <a:pt x="180" y="406"/>
                </a:cubicBezTo>
                <a:cubicBezTo>
                  <a:pt x="180" y="399"/>
                  <a:pt x="196" y="382"/>
                  <a:pt x="224" y="387"/>
                </a:cubicBezTo>
                <a:cubicBezTo>
                  <a:pt x="252" y="393"/>
                  <a:pt x="303" y="399"/>
                  <a:pt x="363" y="393"/>
                </a:cubicBezTo>
                <a:cubicBezTo>
                  <a:pt x="355" y="341"/>
                  <a:pt x="343" y="287"/>
                  <a:pt x="368" y="207"/>
                </a:cubicBezTo>
                <a:cubicBezTo>
                  <a:pt x="377" y="177"/>
                  <a:pt x="371" y="159"/>
                  <a:pt x="350" y="185"/>
                </a:cubicBezTo>
                <a:cubicBezTo>
                  <a:pt x="342" y="195"/>
                  <a:pt x="325" y="194"/>
                  <a:pt x="318" y="175"/>
                </a:cubicBezTo>
                <a:cubicBezTo>
                  <a:pt x="311" y="153"/>
                  <a:pt x="326" y="133"/>
                  <a:pt x="345" y="127"/>
                </a:cubicBezTo>
                <a:cubicBezTo>
                  <a:pt x="359" y="122"/>
                  <a:pt x="364" y="100"/>
                  <a:pt x="367" y="87"/>
                </a:cubicBezTo>
                <a:cubicBezTo>
                  <a:pt x="373" y="63"/>
                  <a:pt x="365" y="29"/>
                  <a:pt x="354" y="0"/>
                </a:cubicBezTo>
                <a:cubicBezTo>
                  <a:pt x="9" y="0"/>
                  <a:pt x="9" y="0"/>
                  <a:pt x="9" y="0"/>
                </a:cubicBezTo>
                <a:cubicBezTo>
                  <a:pt x="20" y="36"/>
                  <a:pt x="18" y="123"/>
                  <a:pt x="13" y="154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8" name="Freeform 9"/>
          <p:cNvSpPr>
            <a:spLocks/>
          </p:cNvSpPr>
          <p:nvPr/>
        </p:nvSpPr>
        <p:spPr bwMode="auto">
          <a:xfrm>
            <a:off x="3823687" y="1384014"/>
            <a:ext cx="1468401" cy="1178708"/>
          </a:xfrm>
          <a:custGeom>
            <a:avLst/>
            <a:gdLst/>
            <a:ahLst/>
            <a:cxnLst>
              <a:cxn ang="0">
                <a:pos x="59" y="57"/>
              </a:cxn>
              <a:cxn ang="0">
                <a:pos x="58" y="218"/>
              </a:cxn>
              <a:cxn ang="0">
                <a:pos x="46" y="211"/>
              </a:cxn>
              <a:cxn ang="0">
                <a:pos x="24" y="198"/>
              </a:cxn>
              <a:cxn ang="0">
                <a:pos x="30" y="259"/>
              </a:cxn>
              <a:cxn ang="0">
                <a:pos x="58" y="286"/>
              </a:cxn>
              <a:cxn ang="0">
                <a:pos x="64" y="390"/>
              </a:cxn>
              <a:cxn ang="0">
                <a:pos x="161" y="391"/>
              </a:cxn>
              <a:cxn ang="0">
                <a:pos x="199" y="363"/>
              </a:cxn>
              <a:cxn ang="0">
                <a:pos x="172" y="336"/>
              </a:cxn>
              <a:cxn ang="0">
                <a:pos x="221" y="326"/>
              </a:cxn>
              <a:cxn ang="0">
                <a:pos x="246" y="353"/>
              </a:cxn>
              <a:cxn ang="0">
                <a:pos x="264" y="385"/>
              </a:cxn>
              <a:cxn ang="0">
                <a:pos x="413" y="378"/>
              </a:cxn>
              <a:cxn ang="0">
                <a:pos x="413" y="0"/>
              </a:cxn>
              <a:cxn ang="0">
                <a:pos x="57" y="0"/>
              </a:cxn>
              <a:cxn ang="0">
                <a:pos x="59" y="57"/>
              </a:cxn>
            </a:cxnLst>
            <a:rect l="0" t="0" r="r" b="b"/>
            <a:pathLst>
              <a:path w="413" h="396">
                <a:moveTo>
                  <a:pt x="59" y="57"/>
                </a:moveTo>
                <a:cubicBezTo>
                  <a:pt x="67" y="111"/>
                  <a:pt x="64" y="212"/>
                  <a:pt x="58" y="218"/>
                </a:cubicBezTo>
                <a:cubicBezTo>
                  <a:pt x="51" y="223"/>
                  <a:pt x="46" y="220"/>
                  <a:pt x="46" y="211"/>
                </a:cubicBezTo>
                <a:cubicBezTo>
                  <a:pt x="46" y="202"/>
                  <a:pt x="42" y="186"/>
                  <a:pt x="24" y="198"/>
                </a:cubicBezTo>
                <a:cubicBezTo>
                  <a:pt x="6" y="211"/>
                  <a:pt x="0" y="272"/>
                  <a:pt x="30" y="259"/>
                </a:cubicBezTo>
                <a:cubicBezTo>
                  <a:pt x="42" y="254"/>
                  <a:pt x="55" y="274"/>
                  <a:pt x="58" y="286"/>
                </a:cubicBezTo>
                <a:cubicBezTo>
                  <a:pt x="63" y="311"/>
                  <a:pt x="57" y="342"/>
                  <a:pt x="64" y="390"/>
                </a:cubicBezTo>
                <a:cubicBezTo>
                  <a:pt x="107" y="396"/>
                  <a:pt x="137" y="396"/>
                  <a:pt x="161" y="391"/>
                </a:cubicBezTo>
                <a:cubicBezTo>
                  <a:pt x="190" y="385"/>
                  <a:pt x="206" y="370"/>
                  <a:pt x="199" y="363"/>
                </a:cubicBezTo>
                <a:cubicBezTo>
                  <a:pt x="192" y="356"/>
                  <a:pt x="170" y="351"/>
                  <a:pt x="172" y="336"/>
                </a:cubicBezTo>
                <a:cubicBezTo>
                  <a:pt x="174" y="320"/>
                  <a:pt x="205" y="321"/>
                  <a:pt x="221" y="326"/>
                </a:cubicBezTo>
                <a:cubicBezTo>
                  <a:pt x="236" y="331"/>
                  <a:pt x="255" y="336"/>
                  <a:pt x="246" y="353"/>
                </a:cubicBezTo>
                <a:cubicBezTo>
                  <a:pt x="236" y="370"/>
                  <a:pt x="247" y="380"/>
                  <a:pt x="264" y="385"/>
                </a:cubicBezTo>
                <a:cubicBezTo>
                  <a:pt x="277" y="389"/>
                  <a:pt x="350" y="373"/>
                  <a:pt x="413" y="378"/>
                </a:cubicBezTo>
                <a:cubicBezTo>
                  <a:pt x="413" y="0"/>
                  <a:pt x="413" y="0"/>
                  <a:pt x="413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56" y="22"/>
                  <a:pt x="57" y="43"/>
                  <a:pt x="59" y="57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auto">
          <a:xfrm>
            <a:off x="2753980" y="2518599"/>
            <a:ext cx="1499996" cy="1208963"/>
          </a:xfrm>
          <a:custGeom>
            <a:avLst/>
            <a:gdLst/>
            <a:ahLst/>
            <a:cxnLst>
              <a:cxn ang="0">
                <a:pos x="157" y="17"/>
              </a:cxn>
              <a:cxn ang="0">
                <a:pos x="182" y="55"/>
              </a:cxn>
              <a:cxn ang="0">
                <a:pos x="133" y="64"/>
              </a:cxn>
              <a:cxn ang="0">
                <a:pos x="105" y="45"/>
              </a:cxn>
              <a:cxn ang="0">
                <a:pos x="112" y="19"/>
              </a:cxn>
              <a:cxn ang="0">
                <a:pos x="11" y="12"/>
              </a:cxn>
              <a:cxn ang="0">
                <a:pos x="13" y="162"/>
              </a:cxn>
              <a:cxn ang="0">
                <a:pos x="9" y="235"/>
              </a:cxn>
              <a:cxn ang="0">
                <a:pos x="33" y="256"/>
              </a:cxn>
              <a:cxn ang="0">
                <a:pos x="67" y="248"/>
              </a:cxn>
              <a:cxn ang="0">
                <a:pos x="62" y="285"/>
              </a:cxn>
              <a:cxn ang="0">
                <a:pos x="34" y="316"/>
              </a:cxn>
              <a:cxn ang="0">
                <a:pos x="18" y="299"/>
              </a:cxn>
              <a:cxn ang="0">
                <a:pos x="5" y="299"/>
              </a:cxn>
              <a:cxn ang="0">
                <a:pos x="12" y="399"/>
              </a:cxn>
              <a:cxn ang="0">
                <a:pos x="85" y="392"/>
              </a:cxn>
              <a:cxn ang="0">
                <a:pos x="145" y="368"/>
              </a:cxn>
              <a:cxn ang="0">
                <a:pos x="146" y="337"/>
              </a:cxn>
              <a:cxn ang="0">
                <a:pos x="201" y="334"/>
              </a:cxn>
              <a:cxn ang="0">
                <a:pos x="198" y="364"/>
              </a:cxn>
              <a:cxn ang="0">
                <a:pos x="252" y="392"/>
              </a:cxn>
              <a:cxn ang="0">
                <a:pos x="363" y="401"/>
              </a:cxn>
              <a:cxn ang="0">
                <a:pos x="364" y="246"/>
              </a:cxn>
              <a:cxn ang="0">
                <a:pos x="384" y="199"/>
              </a:cxn>
              <a:cxn ang="0">
                <a:pos x="417" y="196"/>
              </a:cxn>
              <a:cxn ang="0">
                <a:pos x="408" y="157"/>
              </a:cxn>
              <a:cxn ang="0">
                <a:pos x="372" y="159"/>
              </a:cxn>
              <a:cxn ang="0">
                <a:pos x="367" y="125"/>
              </a:cxn>
              <a:cxn ang="0">
                <a:pos x="365" y="9"/>
              </a:cxn>
              <a:cxn ang="0">
                <a:pos x="157" y="17"/>
              </a:cxn>
            </a:cxnLst>
            <a:rect l="0" t="0" r="r" b="b"/>
            <a:pathLst>
              <a:path w="422" h="406">
                <a:moveTo>
                  <a:pt x="157" y="17"/>
                </a:moveTo>
                <a:cubicBezTo>
                  <a:pt x="147" y="27"/>
                  <a:pt x="186" y="42"/>
                  <a:pt x="182" y="55"/>
                </a:cubicBezTo>
                <a:cubicBezTo>
                  <a:pt x="178" y="68"/>
                  <a:pt x="154" y="66"/>
                  <a:pt x="133" y="64"/>
                </a:cubicBezTo>
                <a:cubicBezTo>
                  <a:pt x="113" y="63"/>
                  <a:pt x="104" y="56"/>
                  <a:pt x="105" y="45"/>
                </a:cubicBezTo>
                <a:cubicBezTo>
                  <a:pt x="105" y="34"/>
                  <a:pt x="123" y="25"/>
                  <a:pt x="112" y="19"/>
                </a:cubicBezTo>
                <a:cubicBezTo>
                  <a:pt x="86" y="5"/>
                  <a:pt x="22" y="10"/>
                  <a:pt x="11" y="12"/>
                </a:cubicBezTo>
                <a:cubicBezTo>
                  <a:pt x="23" y="73"/>
                  <a:pt x="15" y="141"/>
                  <a:pt x="13" y="162"/>
                </a:cubicBezTo>
                <a:cubicBezTo>
                  <a:pt x="11" y="182"/>
                  <a:pt x="6" y="219"/>
                  <a:pt x="9" y="235"/>
                </a:cubicBezTo>
                <a:cubicBezTo>
                  <a:pt x="11" y="252"/>
                  <a:pt x="21" y="258"/>
                  <a:pt x="33" y="256"/>
                </a:cubicBezTo>
                <a:cubicBezTo>
                  <a:pt x="44" y="253"/>
                  <a:pt x="59" y="241"/>
                  <a:pt x="67" y="248"/>
                </a:cubicBezTo>
                <a:cubicBezTo>
                  <a:pt x="74" y="254"/>
                  <a:pt x="67" y="270"/>
                  <a:pt x="62" y="285"/>
                </a:cubicBezTo>
                <a:cubicBezTo>
                  <a:pt x="57" y="299"/>
                  <a:pt x="43" y="316"/>
                  <a:pt x="34" y="316"/>
                </a:cubicBezTo>
                <a:cubicBezTo>
                  <a:pt x="24" y="316"/>
                  <a:pt x="20" y="305"/>
                  <a:pt x="18" y="299"/>
                </a:cubicBezTo>
                <a:cubicBezTo>
                  <a:pt x="16" y="292"/>
                  <a:pt x="10" y="292"/>
                  <a:pt x="5" y="299"/>
                </a:cubicBezTo>
                <a:cubicBezTo>
                  <a:pt x="0" y="306"/>
                  <a:pt x="8" y="384"/>
                  <a:pt x="12" y="399"/>
                </a:cubicBezTo>
                <a:cubicBezTo>
                  <a:pt x="32" y="391"/>
                  <a:pt x="53" y="381"/>
                  <a:pt x="85" y="392"/>
                </a:cubicBezTo>
                <a:cubicBezTo>
                  <a:pt x="110" y="400"/>
                  <a:pt x="156" y="390"/>
                  <a:pt x="145" y="368"/>
                </a:cubicBezTo>
                <a:cubicBezTo>
                  <a:pt x="137" y="351"/>
                  <a:pt x="138" y="341"/>
                  <a:pt x="146" y="337"/>
                </a:cubicBezTo>
                <a:cubicBezTo>
                  <a:pt x="154" y="333"/>
                  <a:pt x="192" y="329"/>
                  <a:pt x="201" y="334"/>
                </a:cubicBezTo>
                <a:cubicBezTo>
                  <a:pt x="209" y="340"/>
                  <a:pt x="204" y="356"/>
                  <a:pt x="198" y="364"/>
                </a:cubicBezTo>
                <a:cubicBezTo>
                  <a:pt x="189" y="374"/>
                  <a:pt x="217" y="387"/>
                  <a:pt x="252" y="392"/>
                </a:cubicBezTo>
                <a:cubicBezTo>
                  <a:pt x="303" y="400"/>
                  <a:pt x="337" y="406"/>
                  <a:pt x="363" y="401"/>
                </a:cubicBezTo>
                <a:cubicBezTo>
                  <a:pt x="343" y="320"/>
                  <a:pt x="363" y="270"/>
                  <a:pt x="364" y="246"/>
                </a:cubicBezTo>
                <a:cubicBezTo>
                  <a:pt x="365" y="215"/>
                  <a:pt x="372" y="187"/>
                  <a:pt x="384" y="199"/>
                </a:cubicBezTo>
                <a:cubicBezTo>
                  <a:pt x="401" y="214"/>
                  <a:pt x="412" y="211"/>
                  <a:pt x="417" y="196"/>
                </a:cubicBezTo>
                <a:cubicBezTo>
                  <a:pt x="422" y="181"/>
                  <a:pt x="416" y="163"/>
                  <a:pt x="408" y="157"/>
                </a:cubicBezTo>
                <a:cubicBezTo>
                  <a:pt x="400" y="151"/>
                  <a:pt x="384" y="166"/>
                  <a:pt x="372" y="159"/>
                </a:cubicBezTo>
                <a:cubicBezTo>
                  <a:pt x="360" y="153"/>
                  <a:pt x="362" y="142"/>
                  <a:pt x="367" y="125"/>
                </a:cubicBezTo>
                <a:cubicBezTo>
                  <a:pt x="380" y="71"/>
                  <a:pt x="368" y="39"/>
                  <a:pt x="365" y="9"/>
                </a:cubicBezTo>
                <a:cubicBezTo>
                  <a:pt x="300" y="0"/>
                  <a:pt x="167" y="7"/>
                  <a:pt x="157" y="17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10" name="Freeform 11"/>
          <p:cNvSpPr>
            <a:spLocks/>
          </p:cNvSpPr>
          <p:nvPr/>
        </p:nvSpPr>
        <p:spPr bwMode="auto">
          <a:xfrm>
            <a:off x="1354786" y="2521120"/>
            <a:ext cx="1662483" cy="1396800"/>
          </a:xfrm>
          <a:custGeom>
            <a:avLst/>
            <a:gdLst/>
            <a:ahLst/>
            <a:cxnLst>
              <a:cxn ang="0">
                <a:pos x="399" y="298"/>
              </a:cxn>
              <a:cxn ang="0">
                <a:pos x="412" y="298"/>
              </a:cxn>
              <a:cxn ang="0">
                <a:pos x="428" y="315"/>
              </a:cxn>
              <a:cxn ang="0">
                <a:pos x="456" y="284"/>
              </a:cxn>
              <a:cxn ang="0">
                <a:pos x="461" y="247"/>
              </a:cxn>
              <a:cxn ang="0">
                <a:pos x="427" y="255"/>
              </a:cxn>
              <a:cxn ang="0">
                <a:pos x="403" y="234"/>
              </a:cxn>
              <a:cxn ang="0">
                <a:pos x="407" y="161"/>
              </a:cxn>
              <a:cxn ang="0">
                <a:pos x="405" y="11"/>
              </a:cxn>
              <a:cxn ang="0">
                <a:pos x="266" y="5"/>
              </a:cxn>
              <a:cxn ang="0">
                <a:pos x="222" y="24"/>
              </a:cxn>
              <a:cxn ang="0">
                <a:pos x="220" y="61"/>
              </a:cxn>
              <a:cxn ang="0">
                <a:pos x="171" y="54"/>
              </a:cxn>
              <a:cxn ang="0">
                <a:pos x="179" y="28"/>
              </a:cxn>
              <a:cxn ang="0">
                <a:pos x="156" y="15"/>
              </a:cxn>
              <a:cxn ang="0">
                <a:pos x="53" y="13"/>
              </a:cxn>
              <a:cxn ang="0">
                <a:pos x="52" y="192"/>
              </a:cxn>
              <a:cxn ang="0">
                <a:pos x="57" y="278"/>
              </a:cxn>
              <a:cxn ang="0">
                <a:pos x="40" y="287"/>
              </a:cxn>
              <a:cxn ang="0">
                <a:pos x="11" y="291"/>
              </a:cxn>
              <a:cxn ang="0">
                <a:pos x="17" y="340"/>
              </a:cxn>
              <a:cxn ang="0">
                <a:pos x="40" y="335"/>
              </a:cxn>
              <a:cxn ang="0">
                <a:pos x="58" y="326"/>
              </a:cxn>
              <a:cxn ang="0">
                <a:pos x="53" y="403"/>
              </a:cxn>
              <a:cxn ang="0">
                <a:pos x="185" y="398"/>
              </a:cxn>
              <a:cxn ang="0">
                <a:pos x="243" y="428"/>
              </a:cxn>
              <a:cxn ang="0">
                <a:pos x="258" y="465"/>
              </a:cxn>
              <a:cxn ang="0">
                <a:pos x="306" y="441"/>
              </a:cxn>
              <a:cxn ang="0">
                <a:pos x="286" y="418"/>
              </a:cxn>
              <a:cxn ang="0">
                <a:pos x="333" y="397"/>
              </a:cxn>
              <a:cxn ang="0">
                <a:pos x="406" y="398"/>
              </a:cxn>
              <a:cxn ang="0">
                <a:pos x="399" y="298"/>
              </a:cxn>
            </a:cxnLst>
            <a:rect l="0" t="0" r="r" b="b"/>
            <a:pathLst>
              <a:path w="468" h="469">
                <a:moveTo>
                  <a:pt x="399" y="298"/>
                </a:moveTo>
                <a:cubicBezTo>
                  <a:pt x="404" y="291"/>
                  <a:pt x="410" y="291"/>
                  <a:pt x="412" y="298"/>
                </a:cubicBezTo>
                <a:cubicBezTo>
                  <a:pt x="414" y="304"/>
                  <a:pt x="418" y="315"/>
                  <a:pt x="428" y="315"/>
                </a:cubicBezTo>
                <a:cubicBezTo>
                  <a:pt x="437" y="315"/>
                  <a:pt x="451" y="298"/>
                  <a:pt x="456" y="284"/>
                </a:cubicBezTo>
                <a:cubicBezTo>
                  <a:pt x="461" y="269"/>
                  <a:pt x="468" y="253"/>
                  <a:pt x="461" y="247"/>
                </a:cubicBezTo>
                <a:cubicBezTo>
                  <a:pt x="453" y="240"/>
                  <a:pt x="438" y="252"/>
                  <a:pt x="427" y="255"/>
                </a:cubicBezTo>
                <a:cubicBezTo>
                  <a:pt x="415" y="257"/>
                  <a:pt x="405" y="251"/>
                  <a:pt x="403" y="234"/>
                </a:cubicBezTo>
                <a:cubicBezTo>
                  <a:pt x="400" y="218"/>
                  <a:pt x="405" y="181"/>
                  <a:pt x="407" y="161"/>
                </a:cubicBezTo>
                <a:cubicBezTo>
                  <a:pt x="409" y="140"/>
                  <a:pt x="417" y="72"/>
                  <a:pt x="405" y="11"/>
                </a:cubicBezTo>
                <a:cubicBezTo>
                  <a:pt x="345" y="17"/>
                  <a:pt x="294" y="11"/>
                  <a:pt x="266" y="5"/>
                </a:cubicBezTo>
                <a:cubicBezTo>
                  <a:pt x="238" y="0"/>
                  <a:pt x="222" y="17"/>
                  <a:pt x="222" y="24"/>
                </a:cubicBezTo>
                <a:cubicBezTo>
                  <a:pt x="222" y="32"/>
                  <a:pt x="236" y="53"/>
                  <a:pt x="220" y="61"/>
                </a:cubicBezTo>
                <a:cubicBezTo>
                  <a:pt x="204" y="69"/>
                  <a:pt x="179" y="67"/>
                  <a:pt x="171" y="54"/>
                </a:cubicBezTo>
                <a:cubicBezTo>
                  <a:pt x="164" y="40"/>
                  <a:pt x="179" y="34"/>
                  <a:pt x="179" y="28"/>
                </a:cubicBezTo>
                <a:cubicBezTo>
                  <a:pt x="179" y="22"/>
                  <a:pt x="169" y="15"/>
                  <a:pt x="156" y="15"/>
                </a:cubicBezTo>
                <a:cubicBezTo>
                  <a:pt x="144" y="15"/>
                  <a:pt x="107" y="21"/>
                  <a:pt x="53" y="13"/>
                </a:cubicBezTo>
                <a:cubicBezTo>
                  <a:pt x="51" y="26"/>
                  <a:pt x="41" y="149"/>
                  <a:pt x="52" y="192"/>
                </a:cubicBezTo>
                <a:cubicBezTo>
                  <a:pt x="64" y="235"/>
                  <a:pt x="60" y="269"/>
                  <a:pt x="57" y="278"/>
                </a:cubicBezTo>
                <a:cubicBezTo>
                  <a:pt x="54" y="287"/>
                  <a:pt x="48" y="293"/>
                  <a:pt x="40" y="287"/>
                </a:cubicBezTo>
                <a:cubicBezTo>
                  <a:pt x="33" y="281"/>
                  <a:pt x="21" y="273"/>
                  <a:pt x="11" y="291"/>
                </a:cubicBezTo>
                <a:cubicBezTo>
                  <a:pt x="0" y="309"/>
                  <a:pt x="10" y="337"/>
                  <a:pt x="17" y="340"/>
                </a:cubicBezTo>
                <a:cubicBezTo>
                  <a:pt x="25" y="344"/>
                  <a:pt x="37" y="345"/>
                  <a:pt x="40" y="335"/>
                </a:cubicBezTo>
                <a:cubicBezTo>
                  <a:pt x="44" y="325"/>
                  <a:pt x="52" y="320"/>
                  <a:pt x="58" y="326"/>
                </a:cubicBezTo>
                <a:cubicBezTo>
                  <a:pt x="76" y="344"/>
                  <a:pt x="46" y="354"/>
                  <a:pt x="53" y="403"/>
                </a:cubicBezTo>
                <a:cubicBezTo>
                  <a:pt x="73" y="403"/>
                  <a:pt x="146" y="390"/>
                  <a:pt x="185" y="398"/>
                </a:cubicBezTo>
                <a:cubicBezTo>
                  <a:pt x="214" y="403"/>
                  <a:pt x="247" y="413"/>
                  <a:pt x="243" y="428"/>
                </a:cubicBezTo>
                <a:cubicBezTo>
                  <a:pt x="239" y="440"/>
                  <a:pt x="219" y="461"/>
                  <a:pt x="258" y="465"/>
                </a:cubicBezTo>
                <a:cubicBezTo>
                  <a:pt x="296" y="469"/>
                  <a:pt x="306" y="447"/>
                  <a:pt x="306" y="441"/>
                </a:cubicBezTo>
                <a:cubicBezTo>
                  <a:pt x="306" y="425"/>
                  <a:pt x="286" y="429"/>
                  <a:pt x="286" y="418"/>
                </a:cubicBezTo>
                <a:cubicBezTo>
                  <a:pt x="287" y="406"/>
                  <a:pt x="307" y="394"/>
                  <a:pt x="333" y="397"/>
                </a:cubicBezTo>
                <a:cubicBezTo>
                  <a:pt x="360" y="400"/>
                  <a:pt x="368" y="409"/>
                  <a:pt x="406" y="398"/>
                </a:cubicBezTo>
                <a:cubicBezTo>
                  <a:pt x="402" y="383"/>
                  <a:pt x="394" y="305"/>
                  <a:pt x="399" y="298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11" name="Freeform 12"/>
          <p:cNvSpPr>
            <a:spLocks/>
          </p:cNvSpPr>
          <p:nvPr/>
        </p:nvSpPr>
        <p:spPr bwMode="auto">
          <a:xfrm>
            <a:off x="4013247" y="3655697"/>
            <a:ext cx="1278833" cy="1220309"/>
          </a:xfrm>
          <a:custGeom>
            <a:avLst/>
            <a:gdLst/>
            <a:ahLst/>
            <a:cxnLst>
              <a:cxn ang="0">
                <a:pos x="152" y="22"/>
              </a:cxn>
              <a:cxn ang="0">
                <a:pos x="178" y="60"/>
              </a:cxn>
              <a:cxn ang="0">
                <a:pos x="129" y="69"/>
              </a:cxn>
              <a:cxn ang="0">
                <a:pos x="100" y="50"/>
              </a:cxn>
              <a:cxn ang="0">
                <a:pos x="108" y="23"/>
              </a:cxn>
              <a:cxn ang="0">
                <a:pos x="9" y="19"/>
              </a:cxn>
              <a:cxn ang="0">
                <a:pos x="9" y="154"/>
              </a:cxn>
              <a:cxn ang="0">
                <a:pos x="26" y="236"/>
              </a:cxn>
              <a:cxn ang="0">
                <a:pos x="49" y="209"/>
              </a:cxn>
              <a:cxn ang="0">
                <a:pos x="64" y="250"/>
              </a:cxn>
              <a:cxn ang="0">
                <a:pos x="47" y="284"/>
              </a:cxn>
              <a:cxn ang="0">
                <a:pos x="24" y="277"/>
              </a:cxn>
              <a:cxn ang="0">
                <a:pos x="9" y="325"/>
              </a:cxn>
              <a:cxn ang="0">
                <a:pos x="10" y="410"/>
              </a:cxn>
              <a:cxn ang="0">
                <a:pos x="360" y="410"/>
              </a:cxn>
              <a:cxn ang="0">
                <a:pos x="360" y="29"/>
              </a:cxn>
              <a:cxn ang="0">
                <a:pos x="152" y="22"/>
              </a:cxn>
            </a:cxnLst>
            <a:rect l="0" t="0" r="r" b="b"/>
            <a:pathLst>
              <a:path w="360" h="410">
                <a:moveTo>
                  <a:pt x="152" y="22"/>
                </a:moveTo>
                <a:cubicBezTo>
                  <a:pt x="141" y="31"/>
                  <a:pt x="182" y="46"/>
                  <a:pt x="178" y="60"/>
                </a:cubicBezTo>
                <a:cubicBezTo>
                  <a:pt x="173" y="73"/>
                  <a:pt x="149" y="70"/>
                  <a:pt x="129" y="69"/>
                </a:cubicBezTo>
                <a:cubicBezTo>
                  <a:pt x="108" y="68"/>
                  <a:pt x="100" y="61"/>
                  <a:pt x="100" y="50"/>
                </a:cubicBezTo>
                <a:cubicBezTo>
                  <a:pt x="101" y="39"/>
                  <a:pt x="119" y="29"/>
                  <a:pt x="108" y="23"/>
                </a:cubicBezTo>
                <a:cubicBezTo>
                  <a:pt x="82" y="10"/>
                  <a:pt x="20" y="16"/>
                  <a:pt x="9" y="19"/>
                </a:cubicBezTo>
                <a:cubicBezTo>
                  <a:pt x="20" y="71"/>
                  <a:pt x="12" y="137"/>
                  <a:pt x="9" y="154"/>
                </a:cubicBezTo>
                <a:cubicBezTo>
                  <a:pt x="0" y="197"/>
                  <a:pt x="9" y="233"/>
                  <a:pt x="26" y="236"/>
                </a:cubicBezTo>
                <a:cubicBezTo>
                  <a:pt x="33" y="237"/>
                  <a:pt x="34" y="212"/>
                  <a:pt x="49" y="209"/>
                </a:cubicBezTo>
                <a:cubicBezTo>
                  <a:pt x="64" y="207"/>
                  <a:pt x="64" y="234"/>
                  <a:pt x="64" y="250"/>
                </a:cubicBezTo>
                <a:cubicBezTo>
                  <a:pt x="64" y="267"/>
                  <a:pt x="57" y="284"/>
                  <a:pt x="47" y="284"/>
                </a:cubicBezTo>
                <a:cubicBezTo>
                  <a:pt x="36" y="284"/>
                  <a:pt x="34" y="277"/>
                  <a:pt x="24" y="277"/>
                </a:cubicBezTo>
                <a:cubicBezTo>
                  <a:pt x="14" y="276"/>
                  <a:pt x="13" y="298"/>
                  <a:pt x="9" y="325"/>
                </a:cubicBezTo>
                <a:cubicBezTo>
                  <a:pt x="7" y="341"/>
                  <a:pt x="4" y="373"/>
                  <a:pt x="10" y="410"/>
                </a:cubicBezTo>
                <a:cubicBezTo>
                  <a:pt x="360" y="410"/>
                  <a:pt x="360" y="410"/>
                  <a:pt x="360" y="410"/>
                </a:cubicBezTo>
                <a:cubicBezTo>
                  <a:pt x="360" y="29"/>
                  <a:pt x="360" y="29"/>
                  <a:pt x="360" y="29"/>
                </a:cubicBezTo>
                <a:cubicBezTo>
                  <a:pt x="293" y="11"/>
                  <a:pt x="181" y="0"/>
                  <a:pt x="152" y="22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12" name="Freeform 13"/>
          <p:cNvSpPr>
            <a:spLocks/>
          </p:cNvSpPr>
          <p:nvPr/>
        </p:nvSpPr>
        <p:spPr bwMode="auto">
          <a:xfrm>
            <a:off x="2591493" y="3498124"/>
            <a:ext cx="1648942" cy="1377890"/>
          </a:xfrm>
          <a:custGeom>
            <a:avLst/>
            <a:gdLst/>
            <a:ahLst/>
            <a:cxnLst>
              <a:cxn ang="0">
                <a:pos x="409" y="378"/>
              </a:cxn>
              <a:cxn ang="0">
                <a:pos x="424" y="330"/>
              </a:cxn>
              <a:cxn ang="0">
                <a:pos x="447" y="337"/>
              </a:cxn>
              <a:cxn ang="0">
                <a:pos x="464" y="303"/>
              </a:cxn>
              <a:cxn ang="0">
                <a:pos x="449" y="262"/>
              </a:cxn>
              <a:cxn ang="0">
                <a:pos x="426" y="289"/>
              </a:cxn>
              <a:cxn ang="0">
                <a:pos x="409" y="207"/>
              </a:cxn>
              <a:cxn ang="0">
                <a:pos x="409" y="72"/>
              </a:cxn>
              <a:cxn ang="0">
                <a:pos x="298" y="63"/>
              </a:cxn>
              <a:cxn ang="0">
                <a:pos x="244" y="35"/>
              </a:cxn>
              <a:cxn ang="0">
                <a:pos x="247" y="5"/>
              </a:cxn>
              <a:cxn ang="0">
                <a:pos x="192" y="8"/>
              </a:cxn>
              <a:cxn ang="0">
                <a:pos x="191" y="39"/>
              </a:cxn>
              <a:cxn ang="0">
                <a:pos x="131" y="63"/>
              </a:cxn>
              <a:cxn ang="0">
                <a:pos x="58" y="70"/>
              </a:cxn>
              <a:cxn ang="0">
                <a:pos x="59" y="183"/>
              </a:cxn>
              <a:cxn ang="0">
                <a:pos x="47" y="255"/>
              </a:cxn>
              <a:cxn ang="0">
                <a:pos x="25" y="266"/>
              </a:cxn>
              <a:cxn ang="0">
                <a:pos x="2" y="282"/>
              </a:cxn>
              <a:cxn ang="0">
                <a:pos x="12" y="320"/>
              </a:cxn>
              <a:cxn ang="0">
                <a:pos x="41" y="310"/>
              </a:cxn>
              <a:cxn ang="0">
                <a:pos x="59" y="305"/>
              </a:cxn>
              <a:cxn ang="0">
                <a:pos x="54" y="383"/>
              </a:cxn>
              <a:cxn ang="0">
                <a:pos x="63" y="463"/>
              </a:cxn>
              <a:cxn ang="0">
                <a:pos x="410" y="463"/>
              </a:cxn>
              <a:cxn ang="0">
                <a:pos x="409" y="378"/>
              </a:cxn>
            </a:cxnLst>
            <a:rect l="0" t="0" r="r" b="b"/>
            <a:pathLst>
              <a:path w="464" h="463">
                <a:moveTo>
                  <a:pt x="409" y="378"/>
                </a:moveTo>
                <a:cubicBezTo>
                  <a:pt x="413" y="351"/>
                  <a:pt x="414" y="329"/>
                  <a:pt x="424" y="330"/>
                </a:cubicBezTo>
                <a:cubicBezTo>
                  <a:pt x="434" y="330"/>
                  <a:pt x="436" y="337"/>
                  <a:pt x="447" y="337"/>
                </a:cubicBezTo>
                <a:cubicBezTo>
                  <a:pt x="457" y="337"/>
                  <a:pt x="464" y="320"/>
                  <a:pt x="464" y="303"/>
                </a:cubicBezTo>
                <a:cubicBezTo>
                  <a:pt x="464" y="287"/>
                  <a:pt x="464" y="260"/>
                  <a:pt x="449" y="262"/>
                </a:cubicBezTo>
                <a:cubicBezTo>
                  <a:pt x="434" y="265"/>
                  <a:pt x="433" y="290"/>
                  <a:pt x="426" y="289"/>
                </a:cubicBezTo>
                <a:cubicBezTo>
                  <a:pt x="409" y="286"/>
                  <a:pt x="400" y="250"/>
                  <a:pt x="409" y="207"/>
                </a:cubicBezTo>
                <a:cubicBezTo>
                  <a:pt x="412" y="190"/>
                  <a:pt x="420" y="124"/>
                  <a:pt x="409" y="72"/>
                </a:cubicBezTo>
                <a:cubicBezTo>
                  <a:pt x="383" y="77"/>
                  <a:pt x="349" y="71"/>
                  <a:pt x="298" y="63"/>
                </a:cubicBezTo>
                <a:cubicBezTo>
                  <a:pt x="263" y="58"/>
                  <a:pt x="235" y="45"/>
                  <a:pt x="244" y="35"/>
                </a:cubicBezTo>
                <a:cubicBezTo>
                  <a:pt x="250" y="27"/>
                  <a:pt x="255" y="11"/>
                  <a:pt x="247" y="5"/>
                </a:cubicBezTo>
                <a:cubicBezTo>
                  <a:pt x="238" y="0"/>
                  <a:pt x="200" y="4"/>
                  <a:pt x="192" y="8"/>
                </a:cubicBezTo>
                <a:cubicBezTo>
                  <a:pt x="184" y="12"/>
                  <a:pt x="183" y="22"/>
                  <a:pt x="191" y="39"/>
                </a:cubicBezTo>
                <a:cubicBezTo>
                  <a:pt x="202" y="61"/>
                  <a:pt x="156" y="71"/>
                  <a:pt x="131" y="63"/>
                </a:cubicBezTo>
                <a:cubicBezTo>
                  <a:pt x="99" y="52"/>
                  <a:pt x="78" y="62"/>
                  <a:pt x="58" y="70"/>
                </a:cubicBezTo>
                <a:cubicBezTo>
                  <a:pt x="63" y="94"/>
                  <a:pt x="61" y="160"/>
                  <a:pt x="59" y="183"/>
                </a:cubicBezTo>
                <a:cubicBezTo>
                  <a:pt x="57" y="205"/>
                  <a:pt x="51" y="242"/>
                  <a:pt x="47" y="255"/>
                </a:cubicBezTo>
                <a:cubicBezTo>
                  <a:pt x="46" y="260"/>
                  <a:pt x="41" y="279"/>
                  <a:pt x="25" y="266"/>
                </a:cubicBezTo>
                <a:cubicBezTo>
                  <a:pt x="10" y="254"/>
                  <a:pt x="4" y="270"/>
                  <a:pt x="2" y="282"/>
                </a:cubicBezTo>
                <a:cubicBezTo>
                  <a:pt x="0" y="295"/>
                  <a:pt x="2" y="307"/>
                  <a:pt x="12" y="320"/>
                </a:cubicBezTo>
                <a:cubicBezTo>
                  <a:pt x="23" y="332"/>
                  <a:pt x="34" y="322"/>
                  <a:pt x="41" y="310"/>
                </a:cubicBezTo>
                <a:cubicBezTo>
                  <a:pt x="47" y="299"/>
                  <a:pt x="53" y="297"/>
                  <a:pt x="59" y="305"/>
                </a:cubicBezTo>
                <a:cubicBezTo>
                  <a:pt x="68" y="315"/>
                  <a:pt x="58" y="339"/>
                  <a:pt x="54" y="383"/>
                </a:cubicBezTo>
                <a:cubicBezTo>
                  <a:pt x="51" y="403"/>
                  <a:pt x="58" y="441"/>
                  <a:pt x="63" y="463"/>
                </a:cubicBezTo>
                <a:cubicBezTo>
                  <a:pt x="410" y="463"/>
                  <a:pt x="410" y="463"/>
                  <a:pt x="410" y="463"/>
                </a:cubicBezTo>
                <a:cubicBezTo>
                  <a:pt x="404" y="426"/>
                  <a:pt x="407" y="394"/>
                  <a:pt x="409" y="378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13" name="Freeform 14"/>
          <p:cNvSpPr>
            <a:spLocks/>
          </p:cNvSpPr>
          <p:nvPr/>
        </p:nvSpPr>
        <p:spPr bwMode="auto">
          <a:xfrm>
            <a:off x="3974138" y="2337066"/>
            <a:ext cx="1317950" cy="1535471"/>
          </a:xfrm>
          <a:custGeom>
            <a:avLst/>
            <a:gdLst/>
            <a:ahLst/>
            <a:cxnLst>
              <a:cxn ang="0">
                <a:pos x="222" y="65"/>
              </a:cxn>
              <a:cxn ang="0">
                <a:pos x="204" y="33"/>
              </a:cxn>
              <a:cxn ang="0">
                <a:pos x="179" y="6"/>
              </a:cxn>
              <a:cxn ang="0">
                <a:pos x="130" y="16"/>
              </a:cxn>
              <a:cxn ang="0">
                <a:pos x="157" y="43"/>
              </a:cxn>
              <a:cxn ang="0">
                <a:pos x="119" y="71"/>
              </a:cxn>
              <a:cxn ang="0">
                <a:pos x="22" y="70"/>
              </a:cxn>
              <a:cxn ang="0">
                <a:pos x="24" y="186"/>
              </a:cxn>
              <a:cxn ang="0">
                <a:pos x="29" y="220"/>
              </a:cxn>
              <a:cxn ang="0">
                <a:pos x="65" y="218"/>
              </a:cxn>
              <a:cxn ang="0">
                <a:pos x="74" y="257"/>
              </a:cxn>
              <a:cxn ang="0">
                <a:pos x="41" y="260"/>
              </a:cxn>
              <a:cxn ang="0">
                <a:pos x="21" y="307"/>
              </a:cxn>
              <a:cxn ang="0">
                <a:pos x="20" y="462"/>
              </a:cxn>
              <a:cxn ang="0">
                <a:pos x="119" y="466"/>
              </a:cxn>
              <a:cxn ang="0">
                <a:pos x="111" y="493"/>
              </a:cxn>
              <a:cxn ang="0">
                <a:pos x="140" y="512"/>
              </a:cxn>
              <a:cxn ang="0">
                <a:pos x="189" y="503"/>
              </a:cxn>
              <a:cxn ang="0">
                <a:pos x="163" y="465"/>
              </a:cxn>
              <a:cxn ang="0">
                <a:pos x="371" y="472"/>
              </a:cxn>
              <a:cxn ang="0">
                <a:pos x="371" y="58"/>
              </a:cxn>
              <a:cxn ang="0">
                <a:pos x="222" y="65"/>
              </a:cxn>
            </a:cxnLst>
            <a:rect l="0" t="0" r="r" b="b"/>
            <a:pathLst>
              <a:path w="371" h="516">
                <a:moveTo>
                  <a:pt x="222" y="65"/>
                </a:moveTo>
                <a:cubicBezTo>
                  <a:pt x="205" y="60"/>
                  <a:pt x="194" y="50"/>
                  <a:pt x="204" y="33"/>
                </a:cubicBezTo>
                <a:cubicBezTo>
                  <a:pt x="213" y="16"/>
                  <a:pt x="194" y="11"/>
                  <a:pt x="179" y="6"/>
                </a:cubicBezTo>
                <a:cubicBezTo>
                  <a:pt x="163" y="1"/>
                  <a:pt x="132" y="0"/>
                  <a:pt x="130" y="16"/>
                </a:cubicBezTo>
                <a:cubicBezTo>
                  <a:pt x="128" y="31"/>
                  <a:pt x="150" y="36"/>
                  <a:pt x="157" y="43"/>
                </a:cubicBezTo>
                <a:cubicBezTo>
                  <a:pt x="164" y="50"/>
                  <a:pt x="148" y="65"/>
                  <a:pt x="119" y="71"/>
                </a:cubicBezTo>
                <a:cubicBezTo>
                  <a:pt x="95" y="76"/>
                  <a:pt x="65" y="76"/>
                  <a:pt x="22" y="70"/>
                </a:cubicBezTo>
                <a:cubicBezTo>
                  <a:pt x="25" y="100"/>
                  <a:pt x="37" y="132"/>
                  <a:pt x="24" y="186"/>
                </a:cubicBezTo>
                <a:cubicBezTo>
                  <a:pt x="19" y="203"/>
                  <a:pt x="17" y="214"/>
                  <a:pt x="29" y="220"/>
                </a:cubicBezTo>
                <a:cubicBezTo>
                  <a:pt x="41" y="227"/>
                  <a:pt x="57" y="212"/>
                  <a:pt x="65" y="218"/>
                </a:cubicBezTo>
                <a:cubicBezTo>
                  <a:pt x="73" y="224"/>
                  <a:pt x="79" y="242"/>
                  <a:pt x="74" y="257"/>
                </a:cubicBezTo>
                <a:cubicBezTo>
                  <a:pt x="69" y="272"/>
                  <a:pt x="58" y="275"/>
                  <a:pt x="41" y="260"/>
                </a:cubicBezTo>
                <a:cubicBezTo>
                  <a:pt x="29" y="248"/>
                  <a:pt x="22" y="276"/>
                  <a:pt x="21" y="307"/>
                </a:cubicBezTo>
                <a:cubicBezTo>
                  <a:pt x="20" y="331"/>
                  <a:pt x="0" y="381"/>
                  <a:pt x="20" y="462"/>
                </a:cubicBezTo>
                <a:cubicBezTo>
                  <a:pt x="31" y="459"/>
                  <a:pt x="93" y="453"/>
                  <a:pt x="119" y="466"/>
                </a:cubicBezTo>
                <a:cubicBezTo>
                  <a:pt x="130" y="472"/>
                  <a:pt x="112" y="482"/>
                  <a:pt x="111" y="493"/>
                </a:cubicBezTo>
                <a:cubicBezTo>
                  <a:pt x="111" y="504"/>
                  <a:pt x="119" y="511"/>
                  <a:pt x="140" y="512"/>
                </a:cubicBezTo>
                <a:cubicBezTo>
                  <a:pt x="160" y="513"/>
                  <a:pt x="184" y="516"/>
                  <a:pt x="189" y="503"/>
                </a:cubicBezTo>
                <a:cubicBezTo>
                  <a:pt x="193" y="489"/>
                  <a:pt x="152" y="474"/>
                  <a:pt x="163" y="465"/>
                </a:cubicBezTo>
                <a:cubicBezTo>
                  <a:pt x="192" y="443"/>
                  <a:pt x="304" y="454"/>
                  <a:pt x="371" y="472"/>
                </a:cubicBezTo>
                <a:cubicBezTo>
                  <a:pt x="371" y="58"/>
                  <a:pt x="371" y="58"/>
                  <a:pt x="371" y="58"/>
                </a:cubicBezTo>
                <a:cubicBezTo>
                  <a:pt x="308" y="53"/>
                  <a:pt x="235" y="69"/>
                  <a:pt x="222" y="65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7" name="Табличка 16"/>
          <p:cNvSpPr/>
          <p:nvPr/>
        </p:nvSpPr>
        <p:spPr>
          <a:xfrm>
            <a:off x="288472" y="267494"/>
            <a:ext cx="8568000" cy="1008000"/>
          </a:xfrm>
          <a:prstGeom prst="plaque">
            <a:avLst/>
          </a:prstGeom>
          <a:solidFill>
            <a:srgbClr val="CCEC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В песне идет разговор о сугубо личных переживаниях молодого паренька. «Все, что было загадано, в свой исполнится срок…»</a:t>
            </a:r>
            <a:endParaRPr lang="ru-RU" sz="24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</a:endParaRPr>
          </a:p>
        </p:txBody>
      </p:sp>
      <p:sp>
        <p:nvSpPr>
          <p:cNvPr id="19" name="Шестиугольник 18"/>
          <p:cNvSpPr/>
          <p:nvPr/>
        </p:nvSpPr>
        <p:spPr>
          <a:xfrm>
            <a:off x="6588480" y="2571750"/>
            <a:ext cx="2304000" cy="648000"/>
          </a:xfrm>
          <a:prstGeom prst="hexagon">
            <a:avLst/>
          </a:prstGeom>
          <a:solidFill>
            <a:srgbClr val="ABFFAB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rgbClr val="008E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Соловьи </a:t>
            </a:r>
            <a:endParaRPr lang="ru-RU" sz="2000" b="1" spc="50" dirty="0">
              <a:ln w="11430"/>
              <a:solidFill>
                <a:srgbClr val="008E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</a:endParaRPr>
          </a:p>
        </p:txBody>
      </p:sp>
      <p:sp>
        <p:nvSpPr>
          <p:cNvPr id="20" name="Шестиугольник 19"/>
          <p:cNvSpPr/>
          <p:nvPr/>
        </p:nvSpPr>
        <p:spPr>
          <a:xfrm>
            <a:off x="6588480" y="3363910"/>
            <a:ext cx="2304000" cy="648000"/>
          </a:xfrm>
          <a:prstGeom prst="hexagon">
            <a:avLst/>
          </a:prstGeom>
          <a:solidFill>
            <a:srgbClr val="ABFFAB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rgbClr val="008E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Огонёк</a:t>
            </a:r>
            <a:endParaRPr lang="ru-RU" sz="2000" b="1" spc="50" dirty="0">
              <a:ln w="11430"/>
              <a:solidFill>
                <a:srgbClr val="008E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1" name="Шестиугольник 20"/>
          <p:cNvSpPr/>
          <p:nvPr/>
        </p:nvSpPr>
        <p:spPr>
          <a:xfrm>
            <a:off x="6588480" y="4155998"/>
            <a:ext cx="2304000" cy="648000"/>
          </a:xfrm>
          <a:prstGeom prst="hexagon">
            <a:avLst/>
          </a:prstGeom>
          <a:solidFill>
            <a:srgbClr val="ABFFAB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rgbClr val="008E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Последний бой</a:t>
            </a:r>
            <a:endParaRPr lang="ru-RU" sz="2000" b="1" spc="50" dirty="0">
              <a:ln w="11430"/>
              <a:solidFill>
                <a:srgbClr val="008E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</a:endParaRPr>
          </a:p>
        </p:txBody>
      </p:sp>
      <p:pic>
        <p:nvPicPr>
          <p:cNvPr id="24" name="Рисунок 23" descr="голубь 2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92080" y="2499742"/>
            <a:ext cx="1081081" cy="720000"/>
          </a:xfrm>
          <a:prstGeom prst="rect">
            <a:avLst/>
          </a:prstGeom>
        </p:spPr>
      </p:pic>
      <p:sp>
        <p:nvSpPr>
          <p:cNvPr id="22" name="Овал 21">
            <a:hlinkClick r:id="rId5" action="ppaction://hlinksldjump"/>
          </p:cNvPr>
          <p:cNvSpPr/>
          <p:nvPr/>
        </p:nvSpPr>
        <p:spPr>
          <a:xfrm rot="-1500000">
            <a:off x="7416480" y="1707734"/>
            <a:ext cx="1476000" cy="720000"/>
          </a:xfrm>
          <a:prstGeom prst="ellipse">
            <a:avLst/>
          </a:prstGeom>
          <a:solidFill>
            <a:srgbClr val="FFFF99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chemeClr val="accent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История песни</a:t>
            </a:r>
            <a:endParaRPr lang="ru-RU" sz="2000" b="1" spc="50" dirty="0">
              <a:ln w="11430"/>
              <a:solidFill>
                <a:schemeClr val="accent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</a:endParaRPr>
          </a:p>
        </p:txBody>
      </p:sp>
      <p:pic>
        <p:nvPicPr>
          <p:cNvPr id="25" name="Рисунок 24" descr="ключ 2.gif">
            <a:hlinkClick r:id="" action="ppaction://noaction">
              <a:snd r:embed="rId6" name="Огонёк.wav"/>
            </a:hlinkClick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11776" y="1347614"/>
            <a:ext cx="645120" cy="11520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DA09F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Фанфары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3" grpId="0" animBg="1"/>
      <p:bldP spid="19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 descr="ноты1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8782" b="46248"/>
          <a:stretch>
            <a:fillRect/>
          </a:stretch>
        </p:blipFill>
        <p:spPr>
          <a:xfrm rot="-2400000" flipH="1">
            <a:off x="6592312" y="1282321"/>
            <a:ext cx="1844331" cy="684000"/>
          </a:xfrm>
          <a:prstGeom prst="rect">
            <a:avLst/>
          </a:prstGeom>
        </p:spPr>
      </p:pic>
      <p:sp useBgFill="1">
        <p:nvSpPr>
          <p:cNvPr id="5" name="Freeform 6"/>
          <p:cNvSpPr>
            <a:spLocks/>
          </p:cNvSpPr>
          <p:nvPr/>
        </p:nvSpPr>
        <p:spPr bwMode="auto">
          <a:xfrm>
            <a:off x="288088" y="1384014"/>
            <a:ext cx="1503006" cy="1176186"/>
          </a:xfrm>
          <a:custGeom>
            <a:avLst/>
            <a:gdLst/>
            <a:ahLst/>
            <a:cxnLst>
              <a:cxn ang="0">
                <a:pos x="108" y="381"/>
              </a:cxn>
              <a:cxn ang="0">
                <a:pos x="90" y="344"/>
              </a:cxn>
              <a:cxn ang="0">
                <a:pos x="148" y="341"/>
              </a:cxn>
              <a:cxn ang="0">
                <a:pos x="165" y="361"/>
              </a:cxn>
              <a:cxn ang="0">
                <a:pos x="149" y="382"/>
              </a:cxn>
              <a:cxn ang="0">
                <a:pos x="160" y="392"/>
              </a:cxn>
              <a:cxn ang="0">
                <a:pos x="353" y="395"/>
              </a:cxn>
              <a:cxn ang="0">
                <a:pos x="352" y="286"/>
              </a:cxn>
              <a:cxn ang="0">
                <a:pos x="382" y="294"/>
              </a:cxn>
              <a:cxn ang="0">
                <a:pos x="409" y="272"/>
              </a:cxn>
              <a:cxn ang="0">
                <a:pos x="416" y="230"/>
              </a:cxn>
              <a:cxn ang="0">
                <a:pos x="387" y="235"/>
              </a:cxn>
              <a:cxn ang="0">
                <a:pos x="356" y="225"/>
              </a:cxn>
              <a:cxn ang="0">
                <a:pos x="355" y="154"/>
              </a:cxn>
              <a:cxn ang="0">
                <a:pos x="351" y="0"/>
              </a:cxn>
              <a:cxn ang="0">
                <a:pos x="0" y="0"/>
              </a:cxn>
              <a:cxn ang="0">
                <a:pos x="0" y="390"/>
              </a:cxn>
              <a:cxn ang="0">
                <a:pos x="108" y="381"/>
              </a:cxn>
            </a:cxnLst>
            <a:rect l="0" t="0" r="r" b="b"/>
            <a:pathLst>
              <a:path w="423" h="395">
                <a:moveTo>
                  <a:pt x="108" y="381"/>
                </a:moveTo>
                <a:cubicBezTo>
                  <a:pt x="119" y="365"/>
                  <a:pt x="83" y="360"/>
                  <a:pt x="90" y="344"/>
                </a:cubicBezTo>
                <a:cubicBezTo>
                  <a:pt x="97" y="328"/>
                  <a:pt x="135" y="340"/>
                  <a:pt x="148" y="341"/>
                </a:cubicBezTo>
                <a:cubicBezTo>
                  <a:pt x="166" y="343"/>
                  <a:pt x="169" y="355"/>
                  <a:pt x="165" y="361"/>
                </a:cubicBezTo>
                <a:cubicBezTo>
                  <a:pt x="161" y="368"/>
                  <a:pt x="147" y="374"/>
                  <a:pt x="149" y="382"/>
                </a:cubicBezTo>
                <a:cubicBezTo>
                  <a:pt x="150" y="390"/>
                  <a:pt x="153" y="393"/>
                  <a:pt x="160" y="392"/>
                </a:cubicBezTo>
                <a:cubicBezTo>
                  <a:pt x="166" y="391"/>
                  <a:pt x="227" y="369"/>
                  <a:pt x="353" y="395"/>
                </a:cubicBezTo>
                <a:cubicBezTo>
                  <a:pt x="349" y="384"/>
                  <a:pt x="342" y="300"/>
                  <a:pt x="352" y="286"/>
                </a:cubicBezTo>
                <a:cubicBezTo>
                  <a:pt x="362" y="273"/>
                  <a:pt x="373" y="285"/>
                  <a:pt x="382" y="294"/>
                </a:cubicBezTo>
                <a:cubicBezTo>
                  <a:pt x="390" y="303"/>
                  <a:pt x="400" y="287"/>
                  <a:pt x="409" y="272"/>
                </a:cubicBezTo>
                <a:cubicBezTo>
                  <a:pt x="418" y="257"/>
                  <a:pt x="423" y="238"/>
                  <a:pt x="416" y="230"/>
                </a:cubicBezTo>
                <a:cubicBezTo>
                  <a:pt x="410" y="222"/>
                  <a:pt x="401" y="222"/>
                  <a:pt x="387" y="235"/>
                </a:cubicBezTo>
                <a:cubicBezTo>
                  <a:pt x="378" y="243"/>
                  <a:pt x="365" y="242"/>
                  <a:pt x="356" y="225"/>
                </a:cubicBezTo>
                <a:cubicBezTo>
                  <a:pt x="350" y="213"/>
                  <a:pt x="350" y="187"/>
                  <a:pt x="355" y="154"/>
                </a:cubicBezTo>
                <a:cubicBezTo>
                  <a:pt x="360" y="123"/>
                  <a:pt x="362" y="36"/>
                  <a:pt x="35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90"/>
                  <a:pt x="0" y="390"/>
                  <a:pt x="0" y="390"/>
                </a:cubicBezTo>
                <a:cubicBezTo>
                  <a:pt x="45" y="379"/>
                  <a:pt x="100" y="392"/>
                  <a:pt x="108" y="381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6" name="Freeform 7"/>
          <p:cNvSpPr>
            <a:spLocks/>
          </p:cNvSpPr>
          <p:nvPr/>
        </p:nvSpPr>
        <p:spPr bwMode="auto">
          <a:xfrm>
            <a:off x="2608043" y="1384014"/>
            <a:ext cx="1454861" cy="1336289"/>
          </a:xfrm>
          <a:custGeom>
            <a:avLst/>
            <a:gdLst/>
            <a:ahLst/>
            <a:cxnLst>
              <a:cxn ang="0">
                <a:pos x="56" y="87"/>
              </a:cxn>
              <a:cxn ang="0">
                <a:pos x="34" y="127"/>
              </a:cxn>
              <a:cxn ang="0">
                <a:pos x="7" y="175"/>
              </a:cxn>
              <a:cxn ang="0">
                <a:pos x="39" y="185"/>
              </a:cxn>
              <a:cxn ang="0">
                <a:pos x="57" y="207"/>
              </a:cxn>
              <a:cxn ang="0">
                <a:pos x="52" y="393"/>
              </a:cxn>
              <a:cxn ang="0">
                <a:pos x="153" y="400"/>
              </a:cxn>
              <a:cxn ang="0">
                <a:pos x="146" y="426"/>
              </a:cxn>
              <a:cxn ang="0">
                <a:pos x="174" y="445"/>
              </a:cxn>
              <a:cxn ang="0">
                <a:pos x="223" y="436"/>
              </a:cxn>
              <a:cxn ang="0">
                <a:pos x="198" y="398"/>
              </a:cxn>
              <a:cxn ang="0">
                <a:pos x="406" y="390"/>
              </a:cxn>
              <a:cxn ang="0">
                <a:pos x="400" y="286"/>
              </a:cxn>
              <a:cxn ang="0">
                <a:pos x="372" y="259"/>
              </a:cxn>
              <a:cxn ang="0">
                <a:pos x="366" y="198"/>
              </a:cxn>
              <a:cxn ang="0">
                <a:pos x="388" y="211"/>
              </a:cxn>
              <a:cxn ang="0">
                <a:pos x="400" y="218"/>
              </a:cxn>
              <a:cxn ang="0">
                <a:pos x="401" y="57"/>
              </a:cxn>
              <a:cxn ang="0">
                <a:pos x="399" y="0"/>
              </a:cxn>
              <a:cxn ang="0">
                <a:pos x="43" y="0"/>
              </a:cxn>
              <a:cxn ang="0">
                <a:pos x="56" y="87"/>
              </a:cxn>
            </a:cxnLst>
            <a:rect l="0" t="0" r="r" b="b"/>
            <a:pathLst>
              <a:path w="409" h="449">
                <a:moveTo>
                  <a:pt x="56" y="87"/>
                </a:moveTo>
                <a:cubicBezTo>
                  <a:pt x="53" y="100"/>
                  <a:pt x="48" y="122"/>
                  <a:pt x="34" y="127"/>
                </a:cubicBezTo>
                <a:cubicBezTo>
                  <a:pt x="15" y="133"/>
                  <a:pt x="0" y="153"/>
                  <a:pt x="7" y="175"/>
                </a:cubicBezTo>
                <a:cubicBezTo>
                  <a:pt x="14" y="194"/>
                  <a:pt x="31" y="195"/>
                  <a:pt x="39" y="185"/>
                </a:cubicBezTo>
                <a:cubicBezTo>
                  <a:pt x="60" y="159"/>
                  <a:pt x="66" y="177"/>
                  <a:pt x="57" y="207"/>
                </a:cubicBezTo>
                <a:cubicBezTo>
                  <a:pt x="32" y="287"/>
                  <a:pt x="44" y="341"/>
                  <a:pt x="52" y="393"/>
                </a:cubicBezTo>
                <a:cubicBezTo>
                  <a:pt x="63" y="391"/>
                  <a:pt x="127" y="386"/>
                  <a:pt x="153" y="400"/>
                </a:cubicBezTo>
                <a:cubicBezTo>
                  <a:pt x="164" y="406"/>
                  <a:pt x="146" y="415"/>
                  <a:pt x="146" y="426"/>
                </a:cubicBezTo>
                <a:cubicBezTo>
                  <a:pt x="145" y="437"/>
                  <a:pt x="154" y="444"/>
                  <a:pt x="174" y="445"/>
                </a:cubicBezTo>
                <a:cubicBezTo>
                  <a:pt x="195" y="447"/>
                  <a:pt x="219" y="449"/>
                  <a:pt x="223" y="436"/>
                </a:cubicBezTo>
                <a:cubicBezTo>
                  <a:pt x="227" y="423"/>
                  <a:pt x="188" y="408"/>
                  <a:pt x="198" y="398"/>
                </a:cubicBezTo>
                <a:cubicBezTo>
                  <a:pt x="208" y="388"/>
                  <a:pt x="341" y="381"/>
                  <a:pt x="406" y="390"/>
                </a:cubicBezTo>
                <a:cubicBezTo>
                  <a:pt x="399" y="342"/>
                  <a:pt x="405" y="311"/>
                  <a:pt x="400" y="286"/>
                </a:cubicBezTo>
                <a:cubicBezTo>
                  <a:pt x="397" y="274"/>
                  <a:pt x="384" y="254"/>
                  <a:pt x="372" y="259"/>
                </a:cubicBezTo>
                <a:cubicBezTo>
                  <a:pt x="342" y="272"/>
                  <a:pt x="348" y="211"/>
                  <a:pt x="366" y="198"/>
                </a:cubicBezTo>
                <a:cubicBezTo>
                  <a:pt x="384" y="186"/>
                  <a:pt x="388" y="202"/>
                  <a:pt x="388" y="211"/>
                </a:cubicBezTo>
                <a:cubicBezTo>
                  <a:pt x="388" y="220"/>
                  <a:pt x="393" y="223"/>
                  <a:pt x="400" y="218"/>
                </a:cubicBezTo>
                <a:cubicBezTo>
                  <a:pt x="406" y="212"/>
                  <a:pt x="409" y="111"/>
                  <a:pt x="401" y="57"/>
                </a:cubicBezTo>
                <a:cubicBezTo>
                  <a:pt x="399" y="43"/>
                  <a:pt x="398" y="22"/>
                  <a:pt x="399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54" y="29"/>
                  <a:pt x="62" y="63"/>
                  <a:pt x="56" y="87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7" name="Freeform 8"/>
          <p:cNvSpPr>
            <a:spLocks/>
          </p:cNvSpPr>
          <p:nvPr/>
        </p:nvSpPr>
        <p:spPr bwMode="auto">
          <a:xfrm>
            <a:off x="1503732" y="1384014"/>
            <a:ext cx="1339014" cy="1342593"/>
          </a:xfrm>
          <a:custGeom>
            <a:avLst/>
            <a:gdLst/>
            <a:ahLst/>
            <a:cxnLst>
              <a:cxn ang="0">
                <a:pos x="13" y="154"/>
              </a:cxn>
              <a:cxn ang="0">
                <a:pos x="14" y="225"/>
              </a:cxn>
              <a:cxn ang="0">
                <a:pos x="45" y="235"/>
              </a:cxn>
              <a:cxn ang="0">
                <a:pos x="74" y="230"/>
              </a:cxn>
              <a:cxn ang="0">
                <a:pos x="67" y="272"/>
              </a:cxn>
              <a:cxn ang="0">
                <a:pos x="40" y="294"/>
              </a:cxn>
              <a:cxn ang="0">
                <a:pos x="10" y="286"/>
              </a:cxn>
              <a:cxn ang="0">
                <a:pos x="11" y="395"/>
              </a:cxn>
              <a:cxn ang="0">
                <a:pos x="114" y="397"/>
              </a:cxn>
              <a:cxn ang="0">
                <a:pos x="137" y="410"/>
              </a:cxn>
              <a:cxn ang="0">
                <a:pos x="129" y="436"/>
              </a:cxn>
              <a:cxn ang="0">
                <a:pos x="178" y="443"/>
              </a:cxn>
              <a:cxn ang="0">
                <a:pos x="180" y="406"/>
              </a:cxn>
              <a:cxn ang="0">
                <a:pos x="224" y="387"/>
              </a:cxn>
              <a:cxn ang="0">
                <a:pos x="363" y="393"/>
              </a:cxn>
              <a:cxn ang="0">
                <a:pos x="368" y="207"/>
              </a:cxn>
              <a:cxn ang="0">
                <a:pos x="350" y="185"/>
              </a:cxn>
              <a:cxn ang="0">
                <a:pos x="318" y="175"/>
              </a:cxn>
              <a:cxn ang="0">
                <a:pos x="345" y="127"/>
              </a:cxn>
              <a:cxn ang="0">
                <a:pos x="367" y="87"/>
              </a:cxn>
              <a:cxn ang="0">
                <a:pos x="354" y="0"/>
              </a:cxn>
              <a:cxn ang="0">
                <a:pos x="9" y="0"/>
              </a:cxn>
              <a:cxn ang="0">
                <a:pos x="13" y="154"/>
              </a:cxn>
            </a:cxnLst>
            <a:rect l="0" t="0" r="r" b="b"/>
            <a:pathLst>
              <a:path w="377" h="451">
                <a:moveTo>
                  <a:pt x="13" y="154"/>
                </a:moveTo>
                <a:cubicBezTo>
                  <a:pt x="8" y="187"/>
                  <a:pt x="8" y="213"/>
                  <a:pt x="14" y="225"/>
                </a:cubicBezTo>
                <a:cubicBezTo>
                  <a:pt x="23" y="242"/>
                  <a:pt x="36" y="243"/>
                  <a:pt x="45" y="235"/>
                </a:cubicBezTo>
                <a:cubicBezTo>
                  <a:pt x="59" y="222"/>
                  <a:pt x="68" y="222"/>
                  <a:pt x="74" y="230"/>
                </a:cubicBezTo>
                <a:cubicBezTo>
                  <a:pt x="81" y="238"/>
                  <a:pt x="76" y="257"/>
                  <a:pt x="67" y="272"/>
                </a:cubicBezTo>
                <a:cubicBezTo>
                  <a:pt x="58" y="287"/>
                  <a:pt x="48" y="303"/>
                  <a:pt x="40" y="294"/>
                </a:cubicBezTo>
                <a:cubicBezTo>
                  <a:pt x="31" y="285"/>
                  <a:pt x="20" y="273"/>
                  <a:pt x="10" y="286"/>
                </a:cubicBezTo>
                <a:cubicBezTo>
                  <a:pt x="0" y="300"/>
                  <a:pt x="7" y="384"/>
                  <a:pt x="11" y="395"/>
                </a:cubicBezTo>
                <a:cubicBezTo>
                  <a:pt x="65" y="403"/>
                  <a:pt x="102" y="397"/>
                  <a:pt x="114" y="397"/>
                </a:cubicBezTo>
                <a:cubicBezTo>
                  <a:pt x="127" y="397"/>
                  <a:pt x="137" y="404"/>
                  <a:pt x="137" y="410"/>
                </a:cubicBezTo>
                <a:cubicBezTo>
                  <a:pt x="137" y="416"/>
                  <a:pt x="122" y="422"/>
                  <a:pt x="129" y="436"/>
                </a:cubicBezTo>
                <a:cubicBezTo>
                  <a:pt x="137" y="449"/>
                  <a:pt x="162" y="451"/>
                  <a:pt x="178" y="443"/>
                </a:cubicBezTo>
                <a:cubicBezTo>
                  <a:pt x="194" y="435"/>
                  <a:pt x="180" y="414"/>
                  <a:pt x="180" y="406"/>
                </a:cubicBezTo>
                <a:cubicBezTo>
                  <a:pt x="180" y="399"/>
                  <a:pt x="196" y="382"/>
                  <a:pt x="224" y="387"/>
                </a:cubicBezTo>
                <a:cubicBezTo>
                  <a:pt x="252" y="393"/>
                  <a:pt x="303" y="399"/>
                  <a:pt x="363" y="393"/>
                </a:cubicBezTo>
                <a:cubicBezTo>
                  <a:pt x="355" y="341"/>
                  <a:pt x="343" y="287"/>
                  <a:pt x="368" y="207"/>
                </a:cubicBezTo>
                <a:cubicBezTo>
                  <a:pt x="377" y="177"/>
                  <a:pt x="371" y="159"/>
                  <a:pt x="350" y="185"/>
                </a:cubicBezTo>
                <a:cubicBezTo>
                  <a:pt x="342" y="195"/>
                  <a:pt x="325" y="194"/>
                  <a:pt x="318" y="175"/>
                </a:cubicBezTo>
                <a:cubicBezTo>
                  <a:pt x="311" y="153"/>
                  <a:pt x="326" y="133"/>
                  <a:pt x="345" y="127"/>
                </a:cubicBezTo>
                <a:cubicBezTo>
                  <a:pt x="359" y="122"/>
                  <a:pt x="364" y="100"/>
                  <a:pt x="367" y="87"/>
                </a:cubicBezTo>
                <a:cubicBezTo>
                  <a:pt x="373" y="63"/>
                  <a:pt x="365" y="29"/>
                  <a:pt x="354" y="0"/>
                </a:cubicBezTo>
                <a:cubicBezTo>
                  <a:pt x="9" y="0"/>
                  <a:pt x="9" y="0"/>
                  <a:pt x="9" y="0"/>
                </a:cubicBezTo>
                <a:cubicBezTo>
                  <a:pt x="20" y="36"/>
                  <a:pt x="18" y="123"/>
                  <a:pt x="13" y="154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8" name="Freeform 9"/>
          <p:cNvSpPr>
            <a:spLocks/>
          </p:cNvSpPr>
          <p:nvPr/>
        </p:nvSpPr>
        <p:spPr bwMode="auto">
          <a:xfrm>
            <a:off x="3823687" y="1384014"/>
            <a:ext cx="1468401" cy="1178708"/>
          </a:xfrm>
          <a:custGeom>
            <a:avLst/>
            <a:gdLst/>
            <a:ahLst/>
            <a:cxnLst>
              <a:cxn ang="0">
                <a:pos x="59" y="57"/>
              </a:cxn>
              <a:cxn ang="0">
                <a:pos x="58" y="218"/>
              </a:cxn>
              <a:cxn ang="0">
                <a:pos x="46" y="211"/>
              </a:cxn>
              <a:cxn ang="0">
                <a:pos x="24" y="198"/>
              </a:cxn>
              <a:cxn ang="0">
                <a:pos x="30" y="259"/>
              </a:cxn>
              <a:cxn ang="0">
                <a:pos x="58" y="286"/>
              </a:cxn>
              <a:cxn ang="0">
                <a:pos x="64" y="390"/>
              </a:cxn>
              <a:cxn ang="0">
                <a:pos x="161" y="391"/>
              </a:cxn>
              <a:cxn ang="0">
                <a:pos x="199" y="363"/>
              </a:cxn>
              <a:cxn ang="0">
                <a:pos x="172" y="336"/>
              </a:cxn>
              <a:cxn ang="0">
                <a:pos x="221" y="326"/>
              </a:cxn>
              <a:cxn ang="0">
                <a:pos x="246" y="353"/>
              </a:cxn>
              <a:cxn ang="0">
                <a:pos x="264" y="385"/>
              </a:cxn>
              <a:cxn ang="0">
                <a:pos x="413" y="378"/>
              </a:cxn>
              <a:cxn ang="0">
                <a:pos x="413" y="0"/>
              </a:cxn>
              <a:cxn ang="0">
                <a:pos x="57" y="0"/>
              </a:cxn>
              <a:cxn ang="0">
                <a:pos x="59" y="57"/>
              </a:cxn>
            </a:cxnLst>
            <a:rect l="0" t="0" r="r" b="b"/>
            <a:pathLst>
              <a:path w="413" h="396">
                <a:moveTo>
                  <a:pt x="59" y="57"/>
                </a:moveTo>
                <a:cubicBezTo>
                  <a:pt x="67" y="111"/>
                  <a:pt x="64" y="212"/>
                  <a:pt x="58" y="218"/>
                </a:cubicBezTo>
                <a:cubicBezTo>
                  <a:pt x="51" y="223"/>
                  <a:pt x="46" y="220"/>
                  <a:pt x="46" y="211"/>
                </a:cubicBezTo>
                <a:cubicBezTo>
                  <a:pt x="46" y="202"/>
                  <a:pt x="42" y="186"/>
                  <a:pt x="24" y="198"/>
                </a:cubicBezTo>
                <a:cubicBezTo>
                  <a:pt x="6" y="211"/>
                  <a:pt x="0" y="272"/>
                  <a:pt x="30" y="259"/>
                </a:cubicBezTo>
                <a:cubicBezTo>
                  <a:pt x="42" y="254"/>
                  <a:pt x="55" y="274"/>
                  <a:pt x="58" y="286"/>
                </a:cubicBezTo>
                <a:cubicBezTo>
                  <a:pt x="63" y="311"/>
                  <a:pt x="57" y="342"/>
                  <a:pt x="64" y="390"/>
                </a:cubicBezTo>
                <a:cubicBezTo>
                  <a:pt x="107" y="396"/>
                  <a:pt x="137" y="396"/>
                  <a:pt x="161" y="391"/>
                </a:cubicBezTo>
                <a:cubicBezTo>
                  <a:pt x="190" y="385"/>
                  <a:pt x="206" y="370"/>
                  <a:pt x="199" y="363"/>
                </a:cubicBezTo>
                <a:cubicBezTo>
                  <a:pt x="192" y="356"/>
                  <a:pt x="170" y="351"/>
                  <a:pt x="172" y="336"/>
                </a:cubicBezTo>
                <a:cubicBezTo>
                  <a:pt x="174" y="320"/>
                  <a:pt x="205" y="321"/>
                  <a:pt x="221" y="326"/>
                </a:cubicBezTo>
                <a:cubicBezTo>
                  <a:pt x="236" y="331"/>
                  <a:pt x="255" y="336"/>
                  <a:pt x="246" y="353"/>
                </a:cubicBezTo>
                <a:cubicBezTo>
                  <a:pt x="236" y="370"/>
                  <a:pt x="247" y="380"/>
                  <a:pt x="264" y="385"/>
                </a:cubicBezTo>
                <a:cubicBezTo>
                  <a:pt x="277" y="389"/>
                  <a:pt x="350" y="373"/>
                  <a:pt x="413" y="378"/>
                </a:cubicBezTo>
                <a:cubicBezTo>
                  <a:pt x="413" y="0"/>
                  <a:pt x="413" y="0"/>
                  <a:pt x="413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56" y="22"/>
                  <a:pt x="57" y="43"/>
                  <a:pt x="59" y="57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auto">
          <a:xfrm>
            <a:off x="2753980" y="2518599"/>
            <a:ext cx="1499996" cy="1208963"/>
          </a:xfrm>
          <a:custGeom>
            <a:avLst/>
            <a:gdLst/>
            <a:ahLst/>
            <a:cxnLst>
              <a:cxn ang="0">
                <a:pos x="157" y="17"/>
              </a:cxn>
              <a:cxn ang="0">
                <a:pos x="182" y="55"/>
              </a:cxn>
              <a:cxn ang="0">
                <a:pos x="133" y="64"/>
              </a:cxn>
              <a:cxn ang="0">
                <a:pos x="105" y="45"/>
              </a:cxn>
              <a:cxn ang="0">
                <a:pos x="112" y="19"/>
              </a:cxn>
              <a:cxn ang="0">
                <a:pos x="11" y="12"/>
              </a:cxn>
              <a:cxn ang="0">
                <a:pos x="13" y="162"/>
              </a:cxn>
              <a:cxn ang="0">
                <a:pos x="9" y="235"/>
              </a:cxn>
              <a:cxn ang="0">
                <a:pos x="33" y="256"/>
              </a:cxn>
              <a:cxn ang="0">
                <a:pos x="67" y="248"/>
              </a:cxn>
              <a:cxn ang="0">
                <a:pos x="62" y="285"/>
              </a:cxn>
              <a:cxn ang="0">
                <a:pos x="34" y="316"/>
              </a:cxn>
              <a:cxn ang="0">
                <a:pos x="18" y="299"/>
              </a:cxn>
              <a:cxn ang="0">
                <a:pos x="5" y="299"/>
              </a:cxn>
              <a:cxn ang="0">
                <a:pos x="12" y="399"/>
              </a:cxn>
              <a:cxn ang="0">
                <a:pos x="85" y="392"/>
              </a:cxn>
              <a:cxn ang="0">
                <a:pos x="145" y="368"/>
              </a:cxn>
              <a:cxn ang="0">
                <a:pos x="146" y="337"/>
              </a:cxn>
              <a:cxn ang="0">
                <a:pos x="201" y="334"/>
              </a:cxn>
              <a:cxn ang="0">
                <a:pos x="198" y="364"/>
              </a:cxn>
              <a:cxn ang="0">
                <a:pos x="252" y="392"/>
              </a:cxn>
              <a:cxn ang="0">
                <a:pos x="363" y="401"/>
              </a:cxn>
              <a:cxn ang="0">
                <a:pos x="364" y="246"/>
              </a:cxn>
              <a:cxn ang="0">
                <a:pos x="384" y="199"/>
              </a:cxn>
              <a:cxn ang="0">
                <a:pos x="417" y="196"/>
              </a:cxn>
              <a:cxn ang="0">
                <a:pos x="408" y="157"/>
              </a:cxn>
              <a:cxn ang="0">
                <a:pos x="372" y="159"/>
              </a:cxn>
              <a:cxn ang="0">
                <a:pos x="367" y="125"/>
              </a:cxn>
              <a:cxn ang="0">
                <a:pos x="365" y="9"/>
              </a:cxn>
              <a:cxn ang="0">
                <a:pos x="157" y="17"/>
              </a:cxn>
            </a:cxnLst>
            <a:rect l="0" t="0" r="r" b="b"/>
            <a:pathLst>
              <a:path w="422" h="406">
                <a:moveTo>
                  <a:pt x="157" y="17"/>
                </a:moveTo>
                <a:cubicBezTo>
                  <a:pt x="147" y="27"/>
                  <a:pt x="186" y="42"/>
                  <a:pt x="182" y="55"/>
                </a:cubicBezTo>
                <a:cubicBezTo>
                  <a:pt x="178" y="68"/>
                  <a:pt x="154" y="66"/>
                  <a:pt x="133" y="64"/>
                </a:cubicBezTo>
                <a:cubicBezTo>
                  <a:pt x="113" y="63"/>
                  <a:pt x="104" y="56"/>
                  <a:pt x="105" y="45"/>
                </a:cubicBezTo>
                <a:cubicBezTo>
                  <a:pt x="105" y="34"/>
                  <a:pt x="123" y="25"/>
                  <a:pt x="112" y="19"/>
                </a:cubicBezTo>
                <a:cubicBezTo>
                  <a:pt x="86" y="5"/>
                  <a:pt x="22" y="10"/>
                  <a:pt x="11" y="12"/>
                </a:cubicBezTo>
                <a:cubicBezTo>
                  <a:pt x="23" y="73"/>
                  <a:pt x="15" y="141"/>
                  <a:pt x="13" y="162"/>
                </a:cubicBezTo>
                <a:cubicBezTo>
                  <a:pt x="11" y="182"/>
                  <a:pt x="6" y="219"/>
                  <a:pt x="9" y="235"/>
                </a:cubicBezTo>
                <a:cubicBezTo>
                  <a:pt x="11" y="252"/>
                  <a:pt x="21" y="258"/>
                  <a:pt x="33" y="256"/>
                </a:cubicBezTo>
                <a:cubicBezTo>
                  <a:pt x="44" y="253"/>
                  <a:pt x="59" y="241"/>
                  <a:pt x="67" y="248"/>
                </a:cubicBezTo>
                <a:cubicBezTo>
                  <a:pt x="74" y="254"/>
                  <a:pt x="67" y="270"/>
                  <a:pt x="62" y="285"/>
                </a:cubicBezTo>
                <a:cubicBezTo>
                  <a:pt x="57" y="299"/>
                  <a:pt x="43" y="316"/>
                  <a:pt x="34" y="316"/>
                </a:cubicBezTo>
                <a:cubicBezTo>
                  <a:pt x="24" y="316"/>
                  <a:pt x="20" y="305"/>
                  <a:pt x="18" y="299"/>
                </a:cubicBezTo>
                <a:cubicBezTo>
                  <a:pt x="16" y="292"/>
                  <a:pt x="10" y="292"/>
                  <a:pt x="5" y="299"/>
                </a:cubicBezTo>
                <a:cubicBezTo>
                  <a:pt x="0" y="306"/>
                  <a:pt x="8" y="384"/>
                  <a:pt x="12" y="399"/>
                </a:cubicBezTo>
                <a:cubicBezTo>
                  <a:pt x="32" y="391"/>
                  <a:pt x="53" y="381"/>
                  <a:pt x="85" y="392"/>
                </a:cubicBezTo>
                <a:cubicBezTo>
                  <a:pt x="110" y="400"/>
                  <a:pt x="156" y="390"/>
                  <a:pt x="145" y="368"/>
                </a:cubicBezTo>
                <a:cubicBezTo>
                  <a:pt x="137" y="351"/>
                  <a:pt x="138" y="341"/>
                  <a:pt x="146" y="337"/>
                </a:cubicBezTo>
                <a:cubicBezTo>
                  <a:pt x="154" y="333"/>
                  <a:pt x="192" y="329"/>
                  <a:pt x="201" y="334"/>
                </a:cubicBezTo>
                <a:cubicBezTo>
                  <a:pt x="209" y="340"/>
                  <a:pt x="204" y="356"/>
                  <a:pt x="198" y="364"/>
                </a:cubicBezTo>
                <a:cubicBezTo>
                  <a:pt x="189" y="374"/>
                  <a:pt x="217" y="387"/>
                  <a:pt x="252" y="392"/>
                </a:cubicBezTo>
                <a:cubicBezTo>
                  <a:pt x="303" y="400"/>
                  <a:pt x="337" y="406"/>
                  <a:pt x="363" y="401"/>
                </a:cubicBezTo>
                <a:cubicBezTo>
                  <a:pt x="343" y="320"/>
                  <a:pt x="363" y="270"/>
                  <a:pt x="364" y="246"/>
                </a:cubicBezTo>
                <a:cubicBezTo>
                  <a:pt x="365" y="215"/>
                  <a:pt x="372" y="187"/>
                  <a:pt x="384" y="199"/>
                </a:cubicBezTo>
                <a:cubicBezTo>
                  <a:pt x="401" y="214"/>
                  <a:pt x="412" y="211"/>
                  <a:pt x="417" y="196"/>
                </a:cubicBezTo>
                <a:cubicBezTo>
                  <a:pt x="422" y="181"/>
                  <a:pt x="416" y="163"/>
                  <a:pt x="408" y="157"/>
                </a:cubicBezTo>
                <a:cubicBezTo>
                  <a:pt x="400" y="151"/>
                  <a:pt x="384" y="166"/>
                  <a:pt x="372" y="159"/>
                </a:cubicBezTo>
                <a:cubicBezTo>
                  <a:pt x="360" y="153"/>
                  <a:pt x="362" y="142"/>
                  <a:pt x="367" y="125"/>
                </a:cubicBezTo>
                <a:cubicBezTo>
                  <a:pt x="380" y="71"/>
                  <a:pt x="368" y="39"/>
                  <a:pt x="365" y="9"/>
                </a:cubicBezTo>
                <a:cubicBezTo>
                  <a:pt x="300" y="0"/>
                  <a:pt x="167" y="7"/>
                  <a:pt x="157" y="17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10" name="Freeform 11"/>
          <p:cNvSpPr>
            <a:spLocks/>
          </p:cNvSpPr>
          <p:nvPr/>
        </p:nvSpPr>
        <p:spPr bwMode="auto">
          <a:xfrm>
            <a:off x="1354786" y="2521120"/>
            <a:ext cx="1662483" cy="1396800"/>
          </a:xfrm>
          <a:custGeom>
            <a:avLst/>
            <a:gdLst/>
            <a:ahLst/>
            <a:cxnLst>
              <a:cxn ang="0">
                <a:pos x="399" y="298"/>
              </a:cxn>
              <a:cxn ang="0">
                <a:pos x="412" y="298"/>
              </a:cxn>
              <a:cxn ang="0">
                <a:pos x="428" y="315"/>
              </a:cxn>
              <a:cxn ang="0">
                <a:pos x="456" y="284"/>
              </a:cxn>
              <a:cxn ang="0">
                <a:pos x="461" y="247"/>
              </a:cxn>
              <a:cxn ang="0">
                <a:pos x="427" y="255"/>
              </a:cxn>
              <a:cxn ang="0">
                <a:pos x="403" y="234"/>
              </a:cxn>
              <a:cxn ang="0">
                <a:pos x="407" y="161"/>
              </a:cxn>
              <a:cxn ang="0">
                <a:pos x="405" y="11"/>
              </a:cxn>
              <a:cxn ang="0">
                <a:pos x="266" y="5"/>
              </a:cxn>
              <a:cxn ang="0">
                <a:pos x="222" y="24"/>
              </a:cxn>
              <a:cxn ang="0">
                <a:pos x="220" y="61"/>
              </a:cxn>
              <a:cxn ang="0">
                <a:pos x="171" y="54"/>
              </a:cxn>
              <a:cxn ang="0">
                <a:pos x="179" y="28"/>
              </a:cxn>
              <a:cxn ang="0">
                <a:pos x="156" y="15"/>
              </a:cxn>
              <a:cxn ang="0">
                <a:pos x="53" y="13"/>
              </a:cxn>
              <a:cxn ang="0">
                <a:pos x="52" y="192"/>
              </a:cxn>
              <a:cxn ang="0">
                <a:pos x="57" y="278"/>
              </a:cxn>
              <a:cxn ang="0">
                <a:pos x="40" y="287"/>
              </a:cxn>
              <a:cxn ang="0">
                <a:pos x="11" y="291"/>
              </a:cxn>
              <a:cxn ang="0">
                <a:pos x="17" y="340"/>
              </a:cxn>
              <a:cxn ang="0">
                <a:pos x="40" y="335"/>
              </a:cxn>
              <a:cxn ang="0">
                <a:pos x="58" y="326"/>
              </a:cxn>
              <a:cxn ang="0">
                <a:pos x="53" y="403"/>
              </a:cxn>
              <a:cxn ang="0">
                <a:pos x="185" y="398"/>
              </a:cxn>
              <a:cxn ang="0">
                <a:pos x="243" y="428"/>
              </a:cxn>
              <a:cxn ang="0">
                <a:pos x="258" y="465"/>
              </a:cxn>
              <a:cxn ang="0">
                <a:pos x="306" y="441"/>
              </a:cxn>
              <a:cxn ang="0">
                <a:pos x="286" y="418"/>
              </a:cxn>
              <a:cxn ang="0">
                <a:pos x="333" y="397"/>
              </a:cxn>
              <a:cxn ang="0">
                <a:pos x="406" y="398"/>
              </a:cxn>
              <a:cxn ang="0">
                <a:pos x="399" y="298"/>
              </a:cxn>
            </a:cxnLst>
            <a:rect l="0" t="0" r="r" b="b"/>
            <a:pathLst>
              <a:path w="468" h="469">
                <a:moveTo>
                  <a:pt x="399" y="298"/>
                </a:moveTo>
                <a:cubicBezTo>
                  <a:pt x="404" y="291"/>
                  <a:pt x="410" y="291"/>
                  <a:pt x="412" y="298"/>
                </a:cubicBezTo>
                <a:cubicBezTo>
                  <a:pt x="414" y="304"/>
                  <a:pt x="418" y="315"/>
                  <a:pt x="428" y="315"/>
                </a:cubicBezTo>
                <a:cubicBezTo>
                  <a:pt x="437" y="315"/>
                  <a:pt x="451" y="298"/>
                  <a:pt x="456" y="284"/>
                </a:cubicBezTo>
                <a:cubicBezTo>
                  <a:pt x="461" y="269"/>
                  <a:pt x="468" y="253"/>
                  <a:pt x="461" y="247"/>
                </a:cubicBezTo>
                <a:cubicBezTo>
                  <a:pt x="453" y="240"/>
                  <a:pt x="438" y="252"/>
                  <a:pt x="427" y="255"/>
                </a:cubicBezTo>
                <a:cubicBezTo>
                  <a:pt x="415" y="257"/>
                  <a:pt x="405" y="251"/>
                  <a:pt x="403" y="234"/>
                </a:cubicBezTo>
                <a:cubicBezTo>
                  <a:pt x="400" y="218"/>
                  <a:pt x="405" y="181"/>
                  <a:pt x="407" y="161"/>
                </a:cubicBezTo>
                <a:cubicBezTo>
                  <a:pt x="409" y="140"/>
                  <a:pt x="417" y="72"/>
                  <a:pt x="405" y="11"/>
                </a:cubicBezTo>
                <a:cubicBezTo>
                  <a:pt x="345" y="17"/>
                  <a:pt x="294" y="11"/>
                  <a:pt x="266" y="5"/>
                </a:cubicBezTo>
                <a:cubicBezTo>
                  <a:pt x="238" y="0"/>
                  <a:pt x="222" y="17"/>
                  <a:pt x="222" y="24"/>
                </a:cubicBezTo>
                <a:cubicBezTo>
                  <a:pt x="222" y="32"/>
                  <a:pt x="236" y="53"/>
                  <a:pt x="220" y="61"/>
                </a:cubicBezTo>
                <a:cubicBezTo>
                  <a:pt x="204" y="69"/>
                  <a:pt x="179" y="67"/>
                  <a:pt x="171" y="54"/>
                </a:cubicBezTo>
                <a:cubicBezTo>
                  <a:pt x="164" y="40"/>
                  <a:pt x="179" y="34"/>
                  <a:pt x="179" y="28"/>
                </a:cubicBezTo>
                <a:cubicBezTo>
                  <a:pt x="179" y="22"/>
                  <a:pt x="169" y="15"/>
                  <a:pt x="156" y="15"/>
                </a:cubicBezTo>
                <a:cubicBezTo>
                  <a:pt x="144" y="15"/>
                  <a:pt x="107" y="21"/>
                  <a:pt x="53" y="13"/>
                </a:cubicBezTo>
                <a:cubicBezTo>
                  <a:pt x="51" y="26"/>
                  <a:pt x="41" y="149"/>
                  <a:pt x="52" y="192"/>
                </a:cubicBezTo>
                <a:cubicBezTo>
                  <a:pt x="64" y="235"/>
                  <a:pt x="60" y="269"/>
                  <a:pt x="57" y="278"/>
                </a:cubicBezTo>
                <a:cubicBezTo>
                  <a:pt x="54" y="287"/>
                  <a:pt x="48" y="293"/>
                  <a:pt x="40" y="287"/>
                </a:cubicBezTo>
                <a:cubicBezTo>
                  <a:pt x="33" y="281"/>
                  <a:pt x="21" y="273"/>
                  <a:pt x="11" y="291"/>
                </a:cubicBezTo>
                <a:cubicBezTo>
                  <a:pt x="0" y="309"/>
                  <a:pt x="10" y="337"/>
                  <a:pt x="17" y="340"/>
                </a:cubicBezTo>
                <a:cubicBezTo>
                  <a:pt x="25" y="344"/>
                  <a:pt x="37" y="345"/>
                  <a:pt x="40" y="335"/>
                </a:cubicBezTo>
                <a:cubicBezTo>
                  <a:pt x="44" y="325"/>
                  <a:pt x="52" y="320"/>
                  <a:pt x="58" y="326"/>
                </a:cubicBezTo>
                <a:cubicBezTo>
                  <a:pt x="76" y="344"/>
                  <a:pt x="46" y="354"/>
                  <a:pt x="53" y="403"/>
                </a:cubicBezTo>
                <a:cubicBezTo>
                  <a:pt x="73" y="403"/>
                  <a:pt x="146" y="390"/>
                  <a:pt x="185" y="398"/>
                </a:cubicBezTo>
                <a:cubicBezTo>
                  <a:pt x="214" y="403"/>
                  <a:pt x="247" y="413"/>
                  <a:pt x="243" y="428"/>
                </a:cubicBezTo>
                <a:cubicBezTo>
                  <a:pt x="239" y="440"/>
                  <a:pt x="219" y="461"/>
                  <a:pt x="258" y="465"/>
                </a:cubicBezTo>
                <a:cubicBezTo>
                  <a:pt x="296" y="469"/>
                  <a:pt x="306" y="447"/>
                  <a:pt x="306" y="441"/>
                </a:cubicBezTo>
                <a:cubicBezTo>
                  <a:pt x="306" y="425"/>
                  <a:pt x="286" y="429"/>
                  <a:pt x="286" y="418"/>
                </a:cubicBezTo>
                <a:cubicBezTo>
                  <a:pt x="287" y="406"/>
                  <a:pt x="307" y="394"/>
                  <a:pt x="333" y="397"/>
                </a:cubicBezTo>
                <a:cubicBezTo>
                  <a:pt x="360" y="400"/>
                  <a:pt x="368" y="409"/>
                  <a:pt x="406" y="398"/>
                </a:cubicBezTo>
                <a:cubicBezTo>
                  <a:pt x="402" y="383"/>
                  <a:pt x="394" y="305"/>
                  <a:pt x="399" y="298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11" name="Freeform 12"/>
          <p:cNvSpPr>
            <a:spLocks/>
          </p:cNvSpPr>
          <p:nvPr/>
        </p:nvSpPr>
        <p:spPr bwMode="auto">
          <a:xfrm>
            <a:off x="4013255" y="3655705"/>
            <a:ext cx="1278833" cy="1220309"/>
          </a:xfrm>
          <a:custGeom>
            <a:avLst/>
            <a:gdLst/>
            <a:ahLst/>
            <a:cxnLst>
              <a:cxn ang="0">
                <a:pos x="152" y="22"/>
              </a:cxn>
              <a:cxn ang="0">
                <a:pos x="178" y="60"/>
              </a:cxn>
              <a:cxn ang="0">
                <a:pos x="129" y="69"/>
              </a:cxn>
              <a:cxn ang="0">
                <a:pos x="100" y="50"/>
              </a:cxn>
              <a:cxn ang="0">
                <a:pos x="108" y="23"/>
              </a:cxn>
              <a:cxn ang="0">
                <a:pos x="9" y="19"/>
              </a:cxn>
              <a:cxn ang="0">
                <a:pos x="9" y="154"/>
              </a:cxn>
              <a:cxn ang="0">
                <a:pos x="26" y="236"/>
              </a:cxn>
              <a:cxn ang="0">
                <a:pos x="49" y="209"/>
              </a:cxn>
              <a:cxn ang="0">
                <a:pos x="64" y="250"/>
              </a:cxn>
              <a:cxn ang="0">
                <a:pos x="47" y="284"/>
              </a:cxn>
              <a:cxn ang="0">
                <a:pos x="24" y="277"/>
              </a:cxn>
              <a:cxn ang="0">
                <a:pos x="9" y="325"/>
              </a:cxn>
              <a:cxn ang="0">
                <a:pos x="10" y="410"/>
              </a:cxn>
              <a:cxn ang="0">
                <a:pos x="360" y="410"/>
              </a:cxn>
              <a:cxn ang="0">
                <a:pos x="360" y="29"/>
              </a:cxn>
              <a:cxn ang="0">
                <a:pos x="152" y="22"/>
              </a:cxn>
            </a:cxnLst>
            <a:rect l="0" t="0" r="r" b="b"/>
            <a:pathLst>
              <a:path w="360" h="410">
                <a:moveTo>
                  <a:pt x="152" y="22"/>
                </a:moveTo>
                <a:cubicBezTo>
                  <a:pt x="141" y="31"/>
                  <a:pt x="182" y="46"/>
                  <a:pt x="178" y="60"/>
                </a:cubicBezTo>
                <a:cubicBezTo>
                  <a:pt x="173" y="73"/>
                  <a:pt x="149" y="70"/>
                  <a:pt x="129" y="69"/>
                </a:cubicBezTo>
                <a:cubicBezTo>
                  <a:pt x="108" y="68"/>
                  <a:pt x="100" y="61"/>
                  <a:pt x="100" y="50"/>
                </a:cubicBezTo>
                <a:cubicBezTo>
                  <a:pt x="101" y="39"/>
                  <a:pt x="119" y="29"/>
                  <a:pt x="108" y="23"/>
                </a:cubicBezTo>
                <a:cubicBezTo>
                  <a:pt x="82" y="10"/>
                  <a:pt x="20" y="16"/>
                  <a:pt x="9" y="19"/>
                </a:cubicBezTo>
                <a:cubicBezTo>
                  <a:pt x="20" y="71"/>
                  <a:pt x="12" y="137"/>
                  <a:pt x="9" y="154"/>
                </a:cubicBezTo>
                <a:cubicBezTo>
                  <a:pt x="0" y="197"/>
                  <a:pt x="9" y="233"/>
                  <a:pt x="26" y="236"/>
                </a:cubicBezTo>
                <a:cubicBezTo>
                  <a:pt x="33" y="237"/>
                  <a:pt x="34" y="212"/>
                  <a:pt x="49" y="209"/>
                </a:cubicBezTo>
                <a:cubicBezTo>
                  <a:pt x="64" y="207"/>
                  <a:pt x="64" y="234"/>
                  <a:pt x="64" y="250"/>
                </a:cubicBezTo>
                <a:cubicBezTo>
                  <a:pt x="64" y="267"/>
                  <a:pt x="57" y="284"/>
                  <a:pt x="47" y="284"/>
                </a:cubicBezTo>
                <a:cubicBezTo>
                  <a:pt x="36" y="284"/>
                  <a:pt x="34" y="277"/>
                  <a:pt x="24" y="277"/>
                </a:cubicBezTo>
                <a:cubicBezTo>
                  <a:pt x="14" y="276"/>
                  <a:pt x="13" y="298"/>
                  <a:pt x="9" y="325"/>
                </a:cubicBezTo>
                <a:cubicBezTo>
                  <a:pt x="7" y="341"/>
                  <a:pt x="4" y="373"/>
                  <a:pt x="10" y="410"/>
                </a:cubicBezTo>
                <a:cubicBezTo>
                  <a:pt x="360" y="410"/>
                  <a:pt x="360" y="410"/>
                  <a:pt x="360" y="410"/>
                </a:cubicBezTo>
                <a:cubicBezTo>
                  <a:pt x="360" y="29"/>
                  <a:pt x="360" y="29"/>
                  <a:pt x="360" y="29"/>
                </a:cubicBezTo>
                <a:cubicBezTo>
                  <a:pt x="293" y="11"/>
                  <a:pt x="181" y="0"/>
                  <a:pt x="152" y="22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12" name="Freeform 13"/>
          <p:cNvSpPr>
            <a:spLocks/>
          </p:cNvSpPr>
          <p:nvPr/>
        </p:nvSpPr>
        <p:spPr bwMode="auto">
          <a:xfrm>
            <a:off x="2591493" y="3498124"/>
            <a:ext cx="1648942" cy="1377890"/>
          </a:xfrm>
          <a:custGeom>
            <a:avLst/>
            <a:gdLst/>
            <a:ahLst/>
            <a:cxnLst>
              <a:cxn ang="0">
                <a:pos x="409" y="378"/>
              </a:cxn>
              <a:cxn ang="0">
                <a:pos x="424" y="330"/>
              </a:cxn>
              <a:cxn ang="0">
                <a:pos x="447" y="337"/>
              </a:cxn>
              <a:cxn ang="0">
                <a:pos x="464" y="303"/>
              </a:cxn>
              <a:cxn ang="0">
                <a:pos x="449" y="262"/>
              </a:cxn>
              <a:cxn ang="0">
                <a:pos x="426" y="289"/>
              </a:cxn>
              <a:cxn ang="0">
                <a:pos x="409" y="207"/>
              </a:cxn>
              <a:cxn ang="0">
                <a:pos x="409" y="72"/>
              </a:cxn>
              <a:cxn ang="0">
                <a:pos x="298" y="63"/>
              </a:cxn>
              <a:cxn ang="0">
                <a:pos x="244" y="35"/>
              </a:cxn>
              <a:cxn ang="0">
                <a:pos x="247" y="5"/>
              </a:cxn>
              <a:cxn ang="0">
                <a:pos x="192" y="8"/>
              </a:cxn>
              <a:cxn ang="0">
                <a:pos x="191" y="39"/>
              </a:cxn>
              <a:cxn ang="0">
                <a:pos x="131" y="63"/>
              </a:cxn>
              <a:cxn ang="0">
                <a:pos x="58" y="70"/>
              </a:cxn>
              <a:cxn ang="0">
                <a:pos x="59" y="183"/>
              </a:cxn>
              <a:cxn ang="0">
                <a:pos x="47" y="255"/>
              </a:cxn>
              <a:cxn ang="0">
                <a:pos x="25" y="266"/>
              </a:cxn>
              <a:cxn ang="0">
                <a:pos x="2" y="282"/>
              </a:cxn>
              <a:cxn ang="0">
                <a:pos x="12" y="320"/>
              </a:cxn>
              <a:cxn ang="0">
                <a:pos x="41" y="310"/>
              </a:cxn>
              <a:cxn ang="0">
                <a:pos x="59" y="305"/>
              </a:cxn>
              <a:cxn ang="0">
                <a:pos x="54" y="383"/>
              </a:cxn>
              <a:cxn ang="0">
                <a:pos x="63" y="463"/>
              </a:cxn>
              <a:cxn ang="0">
                <a:pos x="410" y="463"/>
              </a:cxn>
              <a:cxn ang="0">
                <a:pos x="409" y="378"/>
              </a:cxn>
            </a:cxnLst>
            <a:rect l="0" t="0" r="r" b="b"/>
            <a:pathLst>
              <a:path w="464" h="463">
                <a:moveTo>
                  <a:pt x="409" y="378"/>
                </a:moveTo>
                <a:cubicBezTo>
                  <a:pt x="413" y="351"/>
                  <a:pt x="414" y="329"/>
                  <a:pt x="424" y="330"/>
                </a:cubicBezTo>
                <a:cubicBezTo>
                  <a:pt x="434" y="330"/>
                  <a:pt x="436" y="337"/>
                  <a:pt x="447" y="337"/>
                </a:cubicBezTo>
                <a:cubicBezTo>
                  <a:pt x="457" y="337"/>
                  <a:pt x="464" y="320"/>
                  <a:pt x="464" y="303"/>
                </a:cubicBezTo>
                <a:cubicBezTo>
                  <a:pt x="464" y="287"/>
                  <a:pt x="464" y="260"/>
                  <a:pt x="449" y="262"/>
                </a:cubicBezTo>
                <a:cubicBezTo>
                  <a:pt x="434" y="265"/>
                  <a:pt x="433" y="290"/>
                  <a:pt x="426" y="289"/>
                </a:cubicBezTo>
                <a:cubicBezTo>
                  <a:pt x="409" y="286"/>
                  <a:pt x="400" y="250"/>
                  <a:pt x="409" y="207"/>
                </a:cubicBezTo>
                <a:cubicBezTo>
                  <a:pt x="412" y="190"/>
                  <a:pt x="420" y="124"/>
                  <a:pt x="409" y="72"/>
                </a:cubicBezTo>
                <a:cubicBezTo>
                  <a:pt x="383" y="77"/>
                  <a:pt x="349" y="71"/>
                  <a:pt x="298" y="63"/>
                </a:cubicBezTo>
                <a:cubicBezTo>
                  <a:pt x="263" y="58"/>
                  <a:pt x="235" y="45"/>
                  <a:pt x="244" y="35"/>
                </a:cubicBezTo>
                <a:cubicBezTo>
                  <a:pt x="250" y="27"/>
                  <a:pt x="255" y="11"/>
                  <a:pt x="247" y="5"/>
                </a:cubicBezTo>
                <a:cubicBezTo>
                  <a:pt x="238" y="0"/>
                  <a:pt x="200" y="4"/>
                  <a:pt x="192" y="8"/>
                </a:cubicBezTo>
                <a:cubicBezTo>
                  <a:pt x="184" y="12"/>
                  <a:pt x="183" y="22"/>
                  <a:pt x="191" y="39"/>
                </a:cubicBezTo>
                <a:cubicBezTo>
                  <a:pt x="202" y="61"/>
                  <a:pt x="156" y="71"/>
                  <a:pt x="131" y="63"/>
                </a:cubicBezTo>
                <a:cubicBezTo>
                  <a:pt x="99" y="52"/>
                  <a:pt x="78" y="62"/>
                  <a:pt x="58" y="70"/>
                </a:cubicBezTo>
                <a:cubicBezTo>
                  <a:pt x="63" y="94"/>
                  <a:pt x="61" y="160"/>
                  <a:pt x="59" y="183"/>
                </a:cubicBezTo>
                <a:cubicBezTo>
                  <a:pt x="57" y="205"/>
                  <a:pt x="51" y="242"/>
                  <a:pt x="47" y="255"/>
                </a:cubicBezTo>
                <a:cubicBezTo>
                  <a:pt x="46" y="260"/>
                  <a:pt x="41" y="279"/>
                  <a:pt x="25" y="266"/>
                </a:cubicBezTo>
                <a:cubicBezTo>
                  <a:pt x="10" y="254"/>
                  <a:pt x="4" y="270"/>
                  <a:pt x="2" y="282"/>
                </a:cubicBezTo>
                <a:cubicBezTo>
                  <a:pt x="0" y="295"/>
                  <a:pt x="2" y="307"/>
                  <a:pt x="12" y="320"/>
                </a:cubicBezTo>
                <a:cubicBezTo>
                  <a:pt x="23" y="332"/>
                  <a:pt x="34" y="322"/>
                  <a:pt x="41" y="310"/>
                </a:cubicBezTo>
                <a:cubicBezTo>
                  <a:pt x="47" y="299"/>
                  <a:pt x="53" y="297"/>
                  <a:pt x="59" y="305"/>
                </a:cubicBezTo>
                <a:cubicBezTo>
                  <a:pt x="68" y="315"/>
                  <a:pt x="58" y="339"/>
                  <a:pt x="54" y="383"/>
                </a:cubicBezTo>
                <a:cubicBezTo>
                  <a:pt x="51" y="403"/>
                  <a:pt x="58" y="441"/>
                  <a:pt x="63" y="463"/>
                </a:cubicBezTo>
                <a:cubicBezTo>
                  <a:pt x="410" y="463"/>
                  <a:pt x="410" y="463"/>
                  <a:pt x="410" y="463"/>
                </a:cubicBezTo>
                <a:cubicBezTo>
                  <a:pt x="404" y="426"/>
                  <a:pt x="407" y="394"/>
                  <a:pt x="409" y="378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13" name="Freeform 14"/>
          <p:cNvSpPr>
            <a:spLocks/>
          </p:cNvSpPr>
          <p:nvPr/>
        </p:nvSpPr>
        <p:spPr bwMode="auto">
          <a:xfrm>
            <a:off x="3974138" y="2337066"/>
            <a:ext cx="1317950" cy="1535471"/>
          </a:xfrm>
          <a:custGeom>
            <a:avLst/>
            <a:gdLst/>
            <a:ahLst/>
            <a:cxnLst>
              <a:cxn ang="0">
                <a:pos x="222" y="65"/>
              </a:cxn>
              <a:cxn ang="0">
                <a:pos x="204" y="33"/>
              </a:cxn>
              <a:cxn ang="0">
                <a:pos x="179" y="6"/>
              </a:cxn>
              <a:cxn ang="0">
                <a:pos x="130" y="16"/>
              </a:cxn>
              <a:cxn ang="0">
                <a:pos x="157" y="43"/>
              </a:cxn>
              <a:cxn ang="0">
                <a:pos x="119" y="71"/>
              </a:cxn>
              <a:cxn ang="0">
                <a:pos x="22" y="70"/>
              </a:cxn>
              <a:cxn ang="0">
                <a:pos x="24" y="186"/>
              </a:cxn>
              <a:cxn ang="0">
                <a:pos x="29" y="220"/>
              </a:cxn>
              <a:cxn ang="0">
                <a:pos x="65" y="218"/>
              </a:cxn>
              <a:cxn ang="0">
                <a:pos x="74" y="257"/>
              </a:cxn>
              <a:cxn ang="0">
                <a:pos x="41" y="260"/>
              </a:cxn>
              <a:cxn ang="0">
                <a:pos x="21" y="307"/>
              </a:cxn>
              <a:cxn ang="0">
                <a:pos x="20" y="462"/>
              </a:cxn>
              <a:cxn ang="0">
                <a:pos x="119" y="466"/>
              </a:cxn>
              <a:cxn ang="0">
                <a:pos x="111" y="493"/>
              </a:cxn>
              <a:cxn ang="0">
                <a:pos x="140" y="512"/>
              </a:cxn>
              <a:cxn ang="0">
                <a:pos x="189" y="503"/>
              </a:cxn>
              <a:cxn ang="0">
                <a:pos x="163" y="465"/>
              </a:cxn>
              <a:cxn ang="0">
                <a:pos x="371" y="472"/>
              </a:cxn>
              <a:cxn ang="0">
                <a:pos x="371" y="58"/>
              </a:cxn>
              <a:cxn ang="0">
                <a:pos x="222" y="65"/>
              </a:cxn>
            </a:cxnLst>
            <a:rect l="0" t="0" r="r" b="b"/>
            <a:pathLst>
              <a:path w="371" h="516">
                <a:moveTo>
                  <a:pt x="222" y="65"/>
                </a:moveTo>
                <a:cubicBezTo>
                  <a:pt x="205" y="60"/>
                  <a:pt x="194" y="50"/>
                  <a:pt x="204" y="33"/>
                </a:cubicBezTo>
                <a:cubicBezTo>
                  <a:pt x="213" y="16"/>
                  <a:pt x="194" y="11"/>
                  <a:pt x="179" y="6"/>
                </a:cubicBezTo>
                <a:cubicBezTo>
                  <a:pt x="163" y="1"/>
                  <a:pt x="132" y="0"/>
                  <a:pt x="130" y="16"/>
                </a:cubicBezTo>
                <a:cubicBezTo>
                  <a:pt x="128" y="31"/>
                  <a:pt x="150" y="36"/>
                  <a:pt x="157" y="43"/>
                </a:cubicBezTo>
                <a:cubicBezTo>
                  <a:pt x="164" y="50"/>
                  <a:pt x="148" y="65"/>
                  <a:pt x="119" y="71"/>
                </a:cubicBezTo>
                <a:cubicBezTo>
                  <a:pt x="95" y="76"/>
                  <a:pt x="65" y="76"/>
                  <a:pt x="22" y="70"/>
                </a:cubicBezTo>
                <a:cubicBezTo>
                  <a:pt x="25" y="100"/>
                  <a:pt x="37" y="132"/>
                  <a:pt x="24" y="186"/>
                </a:cubicBezTo>
                <a:cubicBezTo>
                  <a:pt x="19" y="203"/>
                  <a:pt x="17" y="214"/>
                  <a:pt x="29" y="220"/>
                </a:cubicBezTo>
                <a:cubicBezTo>
                  <a:pt x="41" y="227"/>
                  <a:pt x="57" y="212"/>
                  <a:pt x="65" y="218"/>
                </a:cubicBezTo>
                <a:cubicBezTo>
                  <a:pt x="73" y="224"/>
                  <a:pt x="79" y="242"/>
                  <a:pt x="74" y="257"/>
                </a:cubicBezTo>
                <a:cubicBezTo>
                  <a:pt x="69" y="272"/>
                  <a:pt x="58" y="275"/>
                  <a:pt x="41" y="260"/>
                </a:cubicBezTo>
                <a:cubicBezTo>
                  <a:pt x="29" y="248"/>
                  <a:pt x="22" y="276"/>
                  <a:pt x="21" y="307"/>
                </a:cubicBezTo>
                <a:cubicBezTo>
                  <a:pt x="20" y="331"/>
                  <a:pt x="0" y="381"/>
                  <a:pt x="20" y="462"/>
                </a:cubicBezTo>
                <a:cubicBezTo>
                  <a:pt x="31" y="459"/>
                  <a:pt x="93" y="453"/>
                  <a:pt x="119" y="466"/>
                </a:cubicBezTo>
                <a:cubicBezTo>
                  <a:pt x="130" y="472"/>
                  <a:pt x="112" y="482"/>
                  <a:pt x="111" y="493"/>
                </a:cubicBezTo>
                <a:cubicBezTo>
                  <a:pt x="111" y="504"/>
                  <a:pt x="119" y="511"/>
                  <a:pt x="140" y="512"/>
                </a:cubicBezTo>
                <a:cubicBezTo>
                  <a:pt x="160" y="513"/>
                  <a:pt x="184" y="516"/>
                  <a:pt x="189" y="503"/>
                </a:cubicBezTo>
                <a:cubicBezTo>
                  <a:pt x="193" y="489"/>
                  <a:pt x="152" y="474"/>
                  <a:pt x="163" y="465"/>
                </a:cubicBezTo>
                <a:cubicBezTo>
                  <a:pt x="192" y="443"/>
                  <a:pt x="304" y="454"/>
                  <a:pt x="371" y="472"/>
                </a:cubicBezTo>
                <a:cubicBezTo>
                  <a:pt x="371" y="58"/>
                  <a:pt x="371" y="58"/>
                  <a:pt x="371" y="58"/>
                </a:cubicBezTo>
                <a:cubicBezTo>
                  <a:pt x="308" y="53"/>
                  <a:pt x="235" y="69"/>
                  <a:pt x="222" y="65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14" name="Freeform 15"/>
          <p:cNvSpPr>
            <a:spLocks/>
          </p:cNvSpPr>
          <p:nvPr/>
        </p:nvSpPr>
        <p:spPr bwMode="auto">
          <a:xfrm>
            <a:off x="1493201" y="3682179"/>
            <a:ext cx="1339014" cy="1193835"/>
          </a:xfrm>
          <a:custGeom>
            <a:avLst/>
            <a:gdLst/>
            <a:ahLst/>
            <a:cxnLst>
              <a:cxn ang="0">
                <a:pos x="363" y="321"/>
              </a:cxn>
              <a:cxn ang="0">
                <a:pos x="368" y="243"/>
              </a:cxn>
              <a:cxn ang="0">
                <a:pos x="350" y="248"/>
              </a:cxn>
              <a:cxn ang="0">
                <a:pos x="321" y="258"/>
              </a:cxn>
              <a:cxn ang="0">
                <a:pos x="311" y="220"/>
              </a:cxn>
              <a:cxn ang="0">
                <a:pos x="334" y="204"/>
              </a:cxn>
              <a:cxn ang="0">
                <a:pos x="356" y="193"/>
              </a:cxn>
              <a:cxn ang="0">
                <a:pos x="368" y="121"/>
              </a:cxn>
              <a:cxn ang="0">
                <a:pos x="367" y="8"/>
              </a:cxn>
              <a:cxn ang="0">
                <a:pos x="294" y="7"/>
              </a:cxn>
              <a:cxn ang="0">
                <a:pos x="247" y="28"/>
              </a:cxn>
              <a:cxn ang="0">
                <a:pos x="267" y="51"/>
              </a:cxn>
              <a:cxn ang="0">
                <a:pos x="219" y="75"/>
              </a:cxn>
              <a:cxn ang="0">
                <a:pos x="204" y="38"/>
              </a:cxn>
              <a:cxn ang="0">
                <a:pos x="146" y="8"/>
              </a:cxn>
              <a:cxn ang="0">
                <a:pos x="14" y="13"/>
              </a:cxn>
              <a:cxn ang="0">
                <a:pos x="3" y="133"/>
              </a:cxn>
              <a:cxn ang="0">
                <a:pos x="24" y="175"/>
              </a:cxn>
              <a:cxn ang="0">
                <a:pos x="44" y="148"/>
              </a:cxn>
              <a:cxn ang="0">
                <a:pos x="66" y="184"/>
              </a:cxn>
              <a:cxn ang="0">
                <a:pos x="31" y="227"/>
              </a:cxn>
              <a:cxn ang="0">
                <a:pos x="2" y="255"/>
              </a:cxn>
              <a:cxn ang="0">
                <a:pos x="15" y="401"/>
              </a:cxn>
              <a:cxn ang="0">
                <a:pos x="372" y="401"/>
              </a:cxn>
              <a:cxn ang="0">
                <a:pos x="363" y="321"/>
              </a:cxn>
            </a:cxnLst>
            <a:rect l="0" t="0" r="r" b="b"/>
            <a:pathLst>
              <a:path w="377" h="401">
                <a:moveTo>
                  <a:pt x="363" y="321"/>
                </a:moveTo>
                <a:cubicBezTo>
                  <a:pt x="367" y="277"/>
                  <a:pt x="377" y="253"/>
                  <a:pt x="368" y="243"/>
                </a:cubicBezTo>
                <a:cubicBezTo>
                  <a:pt x="362" y="235"/>
                  <a:pt x="356" y="237"/>
                  <a:pt x="350" y="248"/>
                </a:cubicBezTo>
                <a:cubicBezTo>
                  <a:pt x="343" y="260"/>
                  <a:pt x="332" y="270"/>
                  <a:pt x="321" y="258"/>
                </a:cubicBezTo>
                <a:cubicBezTo>
                  <a:pt x="311" y="245"/>
                  <a:pt x="309" y="233"/>
                  <a:pt x="311" y="220"/>
                </a:cubicBezTo>
                <a:cubicBezTo>
                  <a:pt x="313" y="208"/>
                  <a:pt x="319" y="192"/>
                  <a:pt x="334" y="204"/>
                </a:cubicBezTo>
                <a:cubicBezTo>
                  <a:pt x="350" y="217"/>
                  <a:pt x="355" y="198"/>
                  <a:pt x="356" y="193"/>
                </a:cubicBezTo>
                <a:cubicBezTo>
                  <a:pt x="360" y="180"/>
                  <a:pt x="366" y="143"/>
                  <a:pt x="368" y="121"/>
                </a:cubicBezTo>
                <a:cubicBezTo>
                  <a:pt x="370" y="98"/>
                  <a:pt x="372" y="32"/>
                  <a:pt x="367" y="8"/>
                </a:cubicBezTo>
                <a:cubicBezTo>
                  <a:pt x="329" y="19"/>
                  <a:pt x="321" y="10"/>
                  <a:pt x="294" y="7"/>
                </a:cubicBezTo>
                <a:cubicBezTo>
                  <a:pt x="268" y="4"/>
                  <a:pt x="248" y="16"/>
                  <a:pt x="247" y="28"/>
                </a:cubicBezTo>
                <a:cubicBezTo>
                  <a:pt x="247" y="39"/>
                  <a:pt x="267" y="35"/>
                  <a:pt x="267" y="51"/>
                </a:cubicBezTo>
                <a:cubicBezTo>
                  <a:pt x="267" y="57"/>
                  <a:pt x="257" y="79"/>
                  <a:pt x="219" y="75"/>
                </a:cubicBezTo>
                <a:cubicBezTo>
                  <a:pt x="180" y="71"/>
                  <a:pt x="200" y="50"/>
                  <a:pt x="204" y="38"/>
                </a:cubicBezTo>
                <a:cubicBezTo>
                  <a:pt x="208" y="23"/>
                  <a:pt x="175" y="13"/>
                  <a:pt x="146" y="8"/>
                </a:cubicBezTo>
                <a:cubicBezTo>
                  <a:pt x="107" y="0"/>
                  <a:pt x="34" y="13"/>
                  <a:pt x="14" y="13"/>
                </a:cubicBezTo>
                <a:cubicBezTo>
                  <a:pt x="20" y="64"/>
                  <a:pt x="3" y="107"/>
                  <a:pt x="3" y="133"/>
                </a:cubicBezTo>
                <a:cubicBezTo>
                  <a:pt x="4" y="147"/>
                  <a:pt x="12" y="175"/>
                  <a:pt x="24" y="175"/>
                </a:cubicBezTo>
                <a:cubicBezTo>
                  <a:pt x="36" y="175"/>
                  <a:pt x="31" y="148"/>
                  <a:pt x="44" y="148"/>
                </a:cubicBezTo>
                <a:cubicBezTo>
                  <a:pt x="58" y="148"/>
                  <a:pt x="69" y="167"/>
                  <a:pt x="66" y="184"/>
                </a:cubicBezTo>
                <a:cubicBezTo>
                  <a:pt x="64" y="200"/>
                  <a:pt x="60" y="230"/>
                  <a:pt x="31" y="227"/>
                </a:cubicBezTo>
                <a:cubicBezTo>
                  <a:pt x="2" y="225"/>
                  <a:pt x="0" y="241"/>
                  <a:pt x="2" y="255"/>
                </a:cubicBezTo>
                <a:cubicBezTo>
                  <a:pt x="4" y="265"/>
                  <a:pt x="14" y="341"/>
                  <a:pt x="15" y="401"/>
                </a:cubicBezTo>
                <a:cubicBezTo>
                  <a:pt x="372" y="401"/>
                  <a:pt x="372" y="401"/>
                  <a:pt x="372" y="401"/>
                </a:cubicBezTo>
                <a:cubicBezTo>
                  <a:pt x="367" y="379"/>
                  <a:pt x="360" y="341"/>
                  <a:pt x="363" y="321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7" name="Табличка 16"/>
          <p:cNvSpPr/>
          <p:nvPr/>
        </p:nvSpPr>
        <p:spPr>
          <a:xfrm>
            <a:off x="288472" y="267494"/>
            <a:ext cx="8568000" cy="1008000"/>
          </a:xfrm>
          <a:prstGeom prst="plaque">
            <a:avLst/>
          </a:prstGeom>
          <a:solidFill>
            <a:srgbClr val="CCEC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В основе этой песни лежит совершенно конкретный эпизод. О нем композитору М. Фрадкину рассказал летчик Вася Васильев. </a:t>
            </a:r>
            <a:endParaRPr lang="ru-RU" sz="24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</a:endParaRPr>
          </a:p>
        </p:txBody>
      </p:sp>
      <p:sp>
        <p:nvSpPr>
          <p:cNvPr id="19" name="Шестиугольник 18"/>
          <p:cNvSpPr/>
          <p:nvPr/>
        </p:nvSpPr>
        <p:spPr>
          <a:xfrm>
            <a:off x="6588480" y="2571750"/>
            <a:ext cx="2304000" cy="648000"/>
          </a:xfrm>
          <a:prstGeom prst="hexagon">
            <a:avLst/>
          </a:prstGeom>
          <a:solidFill>
            <a:srgbClr val="ABFFAB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rgbClr val="008E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Соловьи</a:t>
            </a:r>
            <a:endParaRPr lang="ru-RU" sz="2000" b="1" spc="50" dirty="0">
              <a:ln w="11430"/>
              <a:solidFill>
                <a:srgbClr val="008E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</a:endParaRPr>
          </a:p>
        </p:txBody>
      </p:sp>
      <p:sp>
        <p:nvSpPr>
          <p:cNvPr id="20" name="Шестиугольник 19"/>
          <p:cNvSpPr/>
          <p:nvPr/>
        </p:nvSpPr>
        <p:spPr>
          <a:xfrm>
            <a:off x="6588480" y="3363910"/>
            <a:ext cx="2304000" cy="648000"/>
          </a:xfrm>
          <a:prstGeom prst="hexagon">
            <a:avLst/>
          </a:prstGeom>
          <a:solidFill>
            <a:srgbClr val="ABFFAB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rgbClr val="008E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Три танкиста</a:t>
            </a:r>
            <a:endParaRPr lang="ru-RU" sz="2000" b="1" spc="50" dirty="0">
              <a:ln w="11430"/>
              <a:solidFill>
                <a:srgbClr val="008E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1" name="Шестиугольник 20"/>
          <p:cNvSpPr/>
          <p:nvPr/>
        </p:nvSpPr>
        <p:spPr>
          <a:xfrm>
            <a:off x="6588480" y="4155998"/>
            <a:ext cx="2304000" cy="648000"/>
          </a:xfrm>
          <a:prstGeom prst="hexagon">
            <a:avLst/>
          </a:prstGeom>
          <a:solidFill>
            <a:srgbClr val="ABFFAB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rgbClr val="008E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Случайный вальс </a:t>
            </a:r>
            <a:endParaRPr lang="ru-RU" sz="2000" b="1" spc="50" dirty="0">
              <a:ln w="11430"/>
              <a:solidFill>
                <a:srgbClr val="008E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</a:endParaRPr>
          </a:p>
        </p:txBody>
      </p:sp>
      <p:pic>
        <p:nvPicPr>
          <p:cNvPr id="24" name="Рисунок 23" descr="голубь 2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92080" y="2499742"/>
            <a:ext cx="1081081" cy="720000"/>
          </a:xfrm>
          <a:prstGeom prst="rect">
            <a:avLst/>
          </a:prstGeom>
        </p:spPr>
      </p:pic>
      <p:sp>
        <p:nvSpPr>
          <p:cNvPr id="22" name="Овал 21">
            <a:hlinkClick r:id="rId5" action="ppaction://hlinksldjump"/>
          </p:cNvPr>
          <p:cNvSpPr/>
          <p:nvPr/>
        </p:nvSpPr>
        <p:spPr>
          <a:xfrm rot="-1500000">
            <a:off x="7416480" y="1707734"/>
            <a:ext cx="1476000" cy="720000"/>
          </a:xfrm>
          <a:prstGeom prst="ellipse">
            <a:avLst/>
          </a:prstGeom>
          <a:solidFill>
            <a:srgbClr val="FFFF99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chemeClr val="accent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История песни</a:t>
            </a:r>
            <a:endParaRPr lang="ru-RU" sz="2000" b="1" spc="50" dirty="0">
              <a:ln w="11430"/>
              <a:solidFill>
                <a:schemeClr val="accent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</a:endParaRPr>
          </a:p>
        </p:txBody>
      </p:sp>
      <p:pic>
        <p:nvPicPr>
          <p:cNvPr id="25" name="Рисунок 24" descr="ключ 2.gif">
            <a:hlinkClick r:id="" action="ppaction://noaction">
              <a:snd r:embed="rId6" name="Случайный вальс.wav"/>
            </a:hlinkClick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11776" y="1347614"/>
            <a:ext cx="645120" cy="11520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DA09F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Фанфары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14" grpId="0" animBg="1"/>
      <p:bldP spid="19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 descr="ноты1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8782" b="46248"/>
          <a:stretch>
            <a:fillRect/>
          </a:stretch>
        </p:blipFill>
        <p:spPr>
          <a:xfrm rot="-2400000" flipH="1">
            <a:off x="6592312" y="1282321"/>
            <a:ext cx="1844331" cy="684000"/>
          </a:xfrm>
          <a:prstGeom prst="rect">
            <a:avLst/>
          </a:prstGeom>
        </p:spPr>
      </p:pic>
      <p:sp useBgFill="1">
        <p:nvSpPr>
          <p:cNvPr id="5" name="Freeform 6"/>
          <p:cNvSpPr>
            <a:spLocks/>
          </p:cNvSpPr>
          <p:nvPr/>
        </p:nvSpPr>
        <p:spPr bwMode="auto">
          <a:xfrm>
            <a:off x="288088" y="1384014"/>
            <a:ext cx="1503006" cy="1176186"/>
          </a:xfrm>
          <a:custGeom>
            <a:avLst/>
            <a:gdLst/>
            <a:ahLst/>
            <a:cxnLst>
              <a:cxn ang="0">
                <a:pos x="108" y="381"/>
              </a:cxn>
              <a:cxn ang="0">
                <a:pos x="90" y="344"/>
              </a:cxn>
              <a:cxn ang="0">
                <a:pos x="148" y="341"/>
              </a:cxn>
              <a:cxn ang="0">
                <a:pos x="165" y="361"/>
              </a:cxn>
              <a:cxn ang="0">
                <a:pos x="149" y="382"/>
              </a:cxn>
              <a:cxn ang="0">
                <a:pos x="160" y="392"/>
              </a:cxn>
              <a:cxn ang="0">
                <a:pos x="353" y="395"/>
              </a:cxn>
              <a:cxn ang="0">
                <a:pos x="352" y="286"/>
              </a:cxn>
              <a:cxn ang="0">
                <a:pos x="382" y="294"/>
              </a:cxn>
              <a:cxn ang="0">
                <a:pos x="409" y="272"/>
              </a:cxn>
              <a:cxn ang="0">
                <a:pos x="416" y="230"/>
              </a:cxn>
              <a:cxn ang="0">
                <a:pos x="387" y="235"/>
              </a:cxn>
              <a:cxn ang="0">
                <a:pos x="356" y="225"/>
              </a:cxn>
              <a:cxn ang="0">
                <a:pos x="355" y="154"/>
              </a:cxn>
              <a:cxn ang="0">
                <a:pos x="351" y="0"/>
              </a:cxn>
              <a:cxn ang="0">
                <a:pos x="0" y="0"/>
              </a:cxn>
              <a:cxn ang="0">
                <a:pos x="0" y="390"/>
              </a:cxn>
              <a:cxn ang="0">
                <a:pos x="108" y="381"/>
              </a:cxn>
            </a:cxnLst>
            <a:rect l="0" t="0" r="r" b="b"/>
            <a:pathLst>
              <a:path w="423" h="395">
                <a:moveTo>
                  <a:pt x="108" y="381"/>
                </a:moveTo>
                <a:cubicBezTo>
                  <a:pt x="119" y="365"/>
                  <a:pt x="83" y="360"/>
                  <a:pt x="90" y="344"/>
                </a:cubicBezTo>
                <a:cubicBezTo>
                  <a:pt x="97" y="328"/>
                  <a:pt x="135" y="340"/>
                  <a:pt x="148" y="341"/>
                </a:cubicBezTo>
                <a:cubicBezTo>
                  <a:pt x="166" y="343"/>
                  <a:pt x="169" y="355"/>
                  <a:pt x="165" y="361"/>
                </a:cubicBezTo>
                <a:cubicBezTo>
                  <a:pt x="161" y="368"/>
                  <a:pt x="147" y="374"/>
                  <a:pt x="149" y="382"/>
                </a:cubicBezTo>
                <a:cubicBezTo>
                  <a:pt x="150" y="390"/>
                  <a:pt x="153" y="393"/>
                  <a:pt x="160" y="392"/>
                </a:cubicBezTo>
                <a:cubicBezTo>
                  <a:pt x="166" y="391"/>
                  <a:pt x="227" y="369"/>
                  <a:pt x="353" y="395"/>
                </a:cubicBezTo>
                <a:cubicBezTo>
                  <a:pt x="349" y="384"/>
                  <a:pt x="342" y="300"/>
                  <a:pt x="352" y="286"/>
                </a:cubicBezTo>
                <a:cubicBezTo>
                  <a:pt x="362" y="273"/>
                  <a:pt x="373" y="285"/>
                  <a:pt x="382" y="294"/>
                </a:cubicBezTo>
                <a:cubicBezTo>
                  <a:pt x="390" y="303"/>
                  <a:pt x="400" y="287"/>
                  <a:pt x="409" y="272"/>
                </a:cubicBezTo>
                <a:cubicBezTo>
                  <a:pt x="418" y="257"/>
                  <a:pt x="423" y="238"/>
                  <a:pt x="416" y="230"/>
                </a:cubicBezTo>
                <a:cubicBezTo>
                  <a:pt x="410" y="222"/>
                  <a:pt x="401" y="222"/>
                  <a:pt x="387" y="235"/>
                </a:cubicBezTo>
                <a:cubicBezTo>
                  <a:pt x="378" y="243"/>
                  <a:pt x="365" y="242"/>
                  <a:pt x="356" y="225"/>
                </a:cubicBezTo>
                <a:cubicBezTo>
                  <a:pt x="350" y="213"/>
                  <a:pt x="350" y="187"/>
                  <a:pt x="355" y="154"/>
                </a:cubicBezTo>
                <a:cubicBezTo>
                  <a:pt x="360" y="123"/>
                  <a:pt x="362" y="36"/>
                  <a:pt x="35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90"/>
                  <a:pt x="0" y="390"/>
                  <a:pt x="0" y="390"/>
                </a:cubicBezTo>
                <a:cubicBezTo>
                  <a:pt x="45" y="379"/>
                  <a:pt x="100" y="392"/>
                  <a:pt x="108" y="381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6" name="Freeform 7"/>
          <p:cNvSpPr>
            <a:spLocks/>
          </p:cNvSpPr>
          <p:nvPr/>
        </p:nvSpPr>
        <p:spPr bwMode="auto">
          <a:xfrm>
            <a:off x="2608043" y="1384014"/>
            <a:ext cx="1454861" cy="1336289"/>
          </a:xfrm>
          <a:custGeom>
            <a:avLst/>
            <a:gdLst/>
            <a:ahLst/>
            <a:cxnLst>
              <a:cxn ang="0">
                <a:pos x="56" y="87"/>
              </a:cxn>
              <a:cxn ang="0">
                <a:pos x="34" y="127"/>
              </a:cxn>
              <a:cxn ang="0">
                <a:pos x="7" y="175"/>
              </a:cxn>
              <a:cxn ang="0">
                <a:pos x="39" y="185"/>
              </a:cxn>
              <a:cxn ang="0">
                <a:pos x="57" y="207"/>
              </a:cxn>
              <a:cxn ang="0">
                <a:pos x="52" y="393"/>
              </a:cxn>
              <a:cxn ang="0">
                <a:pos x="153" y="400"/>
              </a:cxn>
              <a:cxn ang="0">
                <a:pos x="146" y="426"/>
              </a:cxn>
              <a:cxn ang="0">
                <a:pos x="174" y="445"/>
              </a:cxn>
              <a:cxn ang="0">
                <a:pos x="223" y="436"/>
              </a:cxn>
              <a:cxn ang="0">
                <a:pos x="198" y="398"/>
              </a:cxn>
              <a:cxn ang="0">
                <a:pos x="406" y="390"/>
              </a:cxn>
              <a:cxn ang="0">
                <a:pos x="400" y="286"/>
              </a:cxn>
              <a:cxn ang="0">
                <a:pos x="372" y="259"/>
              </a:cxn>
              <a:cxn ang="0">
                <a:pos x="366" y="198"/>
              </a:cxn>
              <a:cxn ang="0">
                <a:pos x="388" y="211"/>
              </a:cxn>
              <a:cxn ang="0">
                <a:pos x="400" y="218"/>
              </a:cxn>
              <a:cxn ang="0">
                <a:pos x="401" y="57"/>
              </a:cxn>
              <a:cxn ang="0">
                <a:pos x="399" y="0"/>
              </a:cxn>
              <a:cxn ang="0">
                <a:pos x="43" y="0"/>
              </a:cxn>
              <a:cxn ang="0">
                <a:pos x="56" y="87"/>
              </a:cxn>
            </a:cxnLst>
            <a:rect l="0" t="0" r="r" b="b"/>
            <a:pathLst>
              <a:path w="409" h="449">
                <a:moveTo>
                  <a:pt x="56" y="87"/>
                </a:moveTo>
                <a:cubicBezTo>
                  <a:pt x="53" y="100"/>
                  <a:pt x="48" y="122"/>
                  <a:pt x="34" y="127"/>
                </a:cubicBezTo>
                <a:cubicBezTo>
                  <a:pt x="15" y="133"/>
                  <a:pt x="0" y="153"/>
                  <a:pt x="7" y="175"/>
                </a:cubicBezTo>
                <a:cubicBezTo>
                  <a:pt x="14" y="194"/>
                  <a:pt x="31" y="195"/>
                  <a:pt x="39" y="185"/>
                </a:cubicBezTo>
                <a:cubicBezTo>
                  <a:pt x="60" y="159"/>
                  <a:pt x="66" y="177"/>
                  <a:pt x="57" y="207"/>
                </a:cubicBezTo>
                <a:cubicBezTo>
                  <a:pt x="32" y="287"/>
                  <a:pt x="44" y="341"/>
                  <a:pt x="52" y="393"/>
                </a:cubicBezTo>
                <a:cubicBezTo>
                  <a:pt x="63" y="391"/>
                  <a:pt x="127" y="386"/>
                  <a:pt x="153" y="400"/>
                </a:cubicBezTo>
                <a:cubicBezTo>
                  <a:pt x="164" y="406"/>
                  <a:pt x="146" y="415"/>
                  <a:pt x="146" y="426"/>
                </a:cubicBezTo>
                <a:cubicBezTo>
                  <a:pt x="145" y="437"/>
                  <a:pt x="154" y="444"/>
                  <a:pt x="174" y="445"/>
                </a:cubicBezTo>
                <a:cubicBezTo>
                  <a:pt x="195" y="447"/>
                  <a:pt x="219" y="449"/>
                  <a:pt x="223" y="436"/>
                </a:cubicBezTo>
                <a:cubicBezTo>
                  <a:pt x="227" y="423"/>
                  <a:pt x="188" y="408"/>
                  <a:pt x="198" y="398"/>
                </a:cubicBezTo>
                <a:cubicBezTo>
                  <a:pt x="208" y="388"/>
                  <a:pt x="341" y="381"/>
                  <a:pt x="406" y="390"/>
                </a:cubicBezTo>
                <a:cubicBezTo>
                  <a:pt x="399" y="342"/>
                  <a:pt x="405" y="311"/>
                  <a:pt x="400" y="286"/>
                </a:cubicBezTo>
                <a:cubicBezTo>
                  <a:pt x="397" y="274"/>
                  <a:pt x="384" y="254"/>
                  <a:pt x="372" y="259"/>
                </a:cubicBezTo>
                <a:cubicBezTo>
                  <a:pt x="342" y="272"/>
                  <a:pt x="348" y="211"/>
                  <a:pt x="366" y="198"/>
                </a:cubicBezTo>
                <a:cubicBezTo>
                  <a:pt x="384" y="186"/>
                  <a:pt x="388" y="202"/>
                  <a:pt x="388" y="211"/>
                </a:cubicBezTo>
                <a:cubicBezTo>
                  <a:pt x="388" y="220"/>
                  <a:pt x="393" y="223"/>
                  <a:pt x="400" y="218"/>
                </a:cubicBezTo>
                <a:cubicBezTo>
                  <a:pt x="406" y="212"/>
                  <a:pt x="409" y="111"/>
                  <a:pt x="401" y="57"/>
                </a:cubicBezTo>
                <a:cubicBezTo>
                  <a:pt x="399" y="43"/>
                  <a:pt x="398" y="22"/>
                  <a:pt x="399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54" y="29"/>
                  <a:pt x="62" y="63"/>
                  <a:pt x="56" y="87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7" name="Freeform 8"/>
          <p:cNvSpPr>
            <a:spLocks/>
          </p:cNvSpPr>
          <p:nvPr/>
        </p:nvSpPr>
        <p:spPr bwMode="auto">
          <a:xfrm>
            <a:off x="1503732" y="1384014"/>
            <a:ext cx="1339014" cy="1342593"/>
          </a:xfrm>
          <a:custGeom>
            <a:avLst/>
            <a:gdLst/>
            <a:ahLst/>
            <a:cxnLst>
              <a:cxn ang="0">
                <a:pos x="13" y="154"/>
              </a:cxn>
              <a:cxn ang="0">
                <a:pos x="14" y="225"/>
              </a:cxn>
              <a:cxn ang="0">
                <a:pos x="45" y="235"/>
              </a:cxn>
              <a:cxn ang="0">
                <a:pos x="74" y="230"/>
              </a:cxn>
              <a:cxn ang="0">
                <a:pos x="67" y="272"/>
              </a:cxn>
              <a:cxn ang="0">
                <a:pos x="40" y="294"/>
              </a:cxn>
              <a:cxn ang="0">
                <a:pos x="10" y="286"/>
              </a:cxn>
              <a:cxn ang="0">
                <a:pos x="11" y="395"/>
              </a:cxn>
              <a:cxn ang="0">
                <a:pos x="114" y="397"/>
              </a:cxn>
              <a:cxn ang="0">
                <a:pos x="137" y="410"/>
              </a:cxn>
              <a:cxn ang="0">
                <a:pos x="129" y="436"/>
              </a:cxn>
              <a:cxn ang="0">
                <a:pos x="178" y="443"/>
              </a:cxn>
              <a:cxn ang="0">
                <a:pos x="180" y="406"/>
              </a:cxn>
              <a:cxn ang="0">
                <a:pos x="224" y="387"/>
              </a:cxn>
              <a:cxn ang="0">
                <a:pos x="363" y="393"/>
              </a:cxn>
              <a:cxn ang="0">
                <a:pos x="368" y="207"/>
              </a:cxn>
              <a:cxn ang="0">
                <a:pos x="350" y="185"/>
              </a:cxn>
              <a:cxn ang="0">
                <a:pos x="318" y="175"/>
              </a:cxn>
              <a:cxn ang="0">
                <a:pos x="345" y="127"/>
              </a:cxn>
              <a:cxn ang="0">
                <a:pos x="367" y="87"/>
              </a:cxn>
              <a:cxn ang="0">
                <a:pos x="354" y="0"/>
              </a:cxn>
              <a:cxn ang="0">
                <a:pos x="9" y="0"/>
              </a:cxn>
              <a:cxn ang="0">
                <a:pos x="13" y="154"/>
              </a:cxn>
            </a:cxnLst>
            <a:rect l="0" t="0" r="r" b="b"/>
            <a:pathLst>
              <a:path w="377" h="451">
                <a:moveTo>
                  <a:pt x="13" y="154"/>
                </a:moveTo>
                <a:cubicBezTo>
                  <a:pt x="8" y="187"/>
                  <a:pt x="8" y="213"/>
                  <a:pt x="14" y="225"/>
                </a:cubicBezTo>
                <a:cubicBezTo>
                  <a:pt x="23" y="242"/>
                  <a:pt x="36" y="243"/>
                  <a:pt x="45" y="235"/>
                </a:cubicBezTo>
                <a:cubicBezTo>
                  <a:pt x="59" y="222"/>
                  <a:pt x="68" y="222"/>
                  <a:pt x="74" y="230"/>
                </a:cubicBezTo>
                <a:cubicBezTo>
                  <a:pt x="81" y="238"/>
                  <a:pt x="76" y="257"/>
                  <a:pt x="67" y="272"/>
                </a:cubicBezTo>
                <a:cubicBezTo>
                  <a:pt x="58" y="287"/>
                  <a:pt x="48" y="303"/>
                  <a:pt x="40" y="294"/>
                </a:cubicBezTo>
                <a:cubicBezTo>
                  <a:pt x="31" y="285"/>
                  <a:pt x="20" y="273"/>
                  <a:pt x="10" y="286"/>
                </a:cubicBezTo>
                <a:cubicBezTo>
                  <a:pt x="0" y="300"/>
                  <a:pt x="7" y="384"/>
                  <a:pt x="11" y="395"/>
                </a:cubicBezTo>
                <a:cubicBezTo>
                  <a:pt x="65" y="403"/>
                  <a:pt x="102" y="397"/>
                  <a:pt x="114" y="397"/>
                </a:cubicBezTo>
                <a:cubicBezTo>
                  <a:pt x="127" y="397"/>
                  <a:pt x="137" y="404"/>
                  <a:pt x="137" y="410"/>
                </a:cubicBezTo>
                <a:cubicBezTo>
                  <a:pt x="137" y="416"/>
                  <a:pt x="122" y="422"/>
                  <a:pt x="129" y="436"/>
                </a:cubicBezTo>
                <a:cubicBezTo>
                  <a:pt x="137" y="449"/>
                  <a:pt x="162" y="451"/>
                  <a:pt x="178" y="443"/>
                </a:cubicBezTo>
                <a:cubicBezTo>
                  <a:pt x="194" y="435"/>
                  <a:pt x="180" y="414"/>
                  <a:pt x="180" y="406"/>
                </a:cubicBezTo>
                <a:cubicBezTo>
                  <a:pt x="180" y="399"/>
                  <a:pt x="196" y="382"/>
                  <a:pt x="224" y="387"/>
                </a:cubicBezTo>
                <a:cubicBezTo>
                  <a:pt x="252" y="393"/>
                  <a:pt x="303" y="399"/>
                  <a:pt x="363" y="393"/>
                </a:cubicBezTo>
                <a:cubicBezTo>
                  <a:pt x="355" y="341"/>
                  <a:pt x="343" y="287"/>
                  <a:pt x="368" y="207"/>
                </a:cubicBezTo>
                <a:cubicBezTo>
                  <a:pt x="377" y="177"/>
                  <a:pt x="371" y="159"/>
                  <a:pt x="350" y="185"/>
                </a:cubicBezTo>
                <a:cubicBezTo>
                  <a:pt x="342" y="195"/>
                  <a:pt x="325" y="194"/>
                  <a:pt x="318" y="175"/>
                </a:cubicBezTo>
                <a:cubicBezTo>
                  <a:pt x="311" y="153"/>
                  <a:pt x="326" y="133"/>
                  <a:pt x="345" y="127"/>
                </a:cubicBezTo>
                <a:cubicBezTo>
                  <a:pt x="359" y="122"/>
                  <a:pt x="364" y="100"/>
                  <a:pt x="367" y="87"/>
                </a:cubicBezTo>
                <a:cubicBezTo>
                  <a:pt x="373" y="63"/>
                  <a:pt x="365" y="29"/>
                  <a:pt x="354" y="0"/>
                </a:cubicBezTo>
                <a:cubicBezTo>
                  <a:pt x="9" y="0"/>
                  <a:pt x="9" y="0"/>
                  <a:pt x="9" y="0"/>
                </a:cubicBezTo>
                <a:cubicBezTo>
                  <a:pt x="20" y="36"/>
                  <a:pt x="18" y="123"/>
                  <a:pt x="13" y="154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8" name="Freeform 9"/>
          <p:cNvSpPr>
            <a:spLocks/>
          </p:cNvSpPr>
          <p:nvPr/>
        </p:nvSpPr>
        <p:spPr bwMode="auto">
          <a:xfrm>
            <a:off x="3823687" y="1384014"/>
            <a:ext cx="1468401" cy="1178708"/>
          </a:xfrm>
          <a:custGeom>
            <a:avLst/>
            <a:gdLst/>
            <a:ahLst/>
            <a:cxnLst>
              <a:cxn ang="0">
                <a:pos x="59" y="57"/>
              </a:cxn>
              <a:cxn ang="0">
                <a:pos x="58" y="218"/>
              </a:cxn>
              <a:cxn ang="0">
                <a:pos x="46" y="211"/>
              </a:cxn>
              <a:cxn ang="0">
                <a:pos x="24" y="198"/>
              </a:cxn>
              <a:cxn ang="0">
                <a:pos x="30" y="259"/>
              </a:cxn>
              <a:cxn ang="0">
                <a:pos x="58" y="286"/>
              </a:cxn>
              <a:cxn ang="0">
                <a:pos x="64" y="390"/>
              </a:cxn>
              <a:cxn ang="0">
                <a:pos x="161" y="391"/>
              </a:cxn>
              <a:cxn ang="0">
                <a:pos x="199" y="363"/>
              </a:cxn>
              <a:cxn ang="0">
                <a:pos x="172" y="336"/>
              </a:cxn>
              <a:cxn ang="0">
                <a:pos x="221" y="326"/>
              </a:cxn>
              <a:cxn ang="0">
                <a:pos x="246" y="353"/>
              </a:cxn>
              <a:cxn ang="0">
                <a:pos x="264" y="385"/>
              </a:cxn>
              <a:cxn ang="0">
                <a:pos x="413" y="378"/>
              </a:cxn>
              <a:cxn ang="0">
                <a:pos x="413" y="0"/>
              </a:cxn>
              <a:cxn ang="0">
                <a:pos x="57" y="0"/>
              </a:cxn>
              <a:cxn ang="0">
                <a:pos x="59" y="57"/>
              </a:cxn>
            </a:cxnLst>
            <a:rect l="0" t="0" r="r" b="b"/>
            <a:pathLst>
              <a:path w="413" h="396">
                <a:moveTo>
                  <a:pt x="59" y="57"/>
                </a:moveTo>
                <a:cubicBezTo>
                  <a:pt x="67" y="111"/>
                  <a:pt x="64" y="212"/>
                  <a:pt x="58" y="218"/>
                </a:cubicBezTo>
                <a:cubicBezTo>
                  <a:pt x="51" y="223"/>
                  <a:pt x="46" y="220"/>
                  <a:pt x="46" y="211"/>
                </a:cubicBezTo>
                <a:cubicBezTo>
                  <a:pt x="46" y="202"/>
                  <a:pt x="42" y="186"/>
                  <a:pt x="24" y="198"/>
                </a:cubicBezTo>
                <a:cubicBezTo>
                  <a:pt x="6" y="211"/>
                  <a:pt x="0" y="272"/>
                  <a:pt x="30" y="259"/>
                </a:cubicBezTo>
                <a:cubicBezTo>
                  <a:pt x="42" y="254"/>
                  <a:pt x="55" y="274"/>
                  <a:pt x="58" y="286"/>
                </a:cubicBezTo>
                <a:cubicBezTo>
                  <a:pt x="63" y="311"/>
                  <a:pt x="57" y="342"/>
                  <a:pt x="64" y="390"/>
                </a:cubicBezTo>
                <a:cubicBezTo>
                  <a:pt x="107" y="396"/>
                  <a:pt x="137" y="396"/>
                  <a:pt x="161" y="391"/>
                </a:cubicBezTo>
                <a:cubicBezTo>
                  <a:pt x="190" y="385"/>
                  <a:pt x="206" y="370"/>
                  <a:pt x="199" y="363"/>
                </a:cubicBezTo>
                <a:cubicBezTo>
                  <a:pt x="192" y="356"/>
                  <a:pt x="170" y="351"/>
                  <a:pt x="172" y="336"/>
                </a:cubicBezTo>
                <a:cubicBezTo>
                  <a:pt x="174" y="320"/>
                  <a:pt x="205" y="321"/>
                  <a:pt x="221" y="326"/>
                </a:cubicBezTo>
                <a:cubicBezTo>
                  <a:pt x="236" y="331"/>
                  <a:pt x="255" y="336"/>
                  <a:pt x="246" y="353"/>
                </a:cubicBezTo>
                <a:cubicBezTo>
                  <a:pt x="236" y="370"/>
                  <a:pt x="247" y="380"/>
                  <a:pt x="264" y="385"/>
                </a:cubicBezTo>
                <a:cubicBezTo>
                  <a:pt x="277" y="389"/>
                  <a:pt x="350" y="373"/>
                  <a:pt x="413" y="378"/>
                </a:cubicBezTo>
                <a:cubicBezTo>
                  <a:pt x="413" y="0"/>
                  <a:pt x="413" y="0"/>
                  <a:pt x="413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56" y="22"/>
                  <a:pt x="57" y="43"/>
                  <a:pt x="59" y="57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auto">
          <a:xfrm>
            <a:off x="2753980" y="2518599"/>
            <a:ext cx="1499996" cy="1208963"/>
          </a:xfrm>
          <a:custGeom>
            <a:avLst/>
            <a:gdLst/>
            <a:ahLst/>
            <a:cxnLst>
              <a:cxn ang="0">
                <a:pos x="157" y="17"/>
              </a:cxn>
              <a:cxn ang="0">
                <a:pos x="182" y="55"/>
              </a:cxn>
              <a:cxn ang="0">
                <a:pos x="133" y="64"/>
              </a:cxn>
              <a:cxn ang="0">
                <a:pos x="105" y="45"/>
              </a:cxn>
              <a:cxn ang="0">
                <a:pos x="112" y="19"/>
              </a:cxn>
              <a:cxn ang="0">
                <a:pos x="11" y="12"/>
              </a:cxn>
              <a:cxn ang="0">
                <a:pos x="13" y="162"/>
              </a:cxn>
              <a:cxn ang="0">
                <a:pos x="9" y="235"/>
              </a:cxn>
              <a:cxn ang="0">
                <a:pos x="33" y="256"/>
              </a:cxn>
              <a:cxn ang="0">
                <a:pos x="67" y="248"/>
              </a:cxn>
              <a:cxn ang="0">
                <a:pos x="62" y="285"/>
              </a:cxn>
              <a:cxn ang="0">
                <a:pos x="34" y="316"/>
              </a:cxn>
              <a:cxn ang="0">
                <a:pos x="18" y="299"/>
              </a:cxn>
              <a:cxn ang="0">
                <a:pos x="5" y="299"/>
              </a:cxn>
              <a:cxn ang="0">
                <a:pos x="12" y="399"/>
              </a:cxn>
              <a:cxn ang="0">
                <a:pos x="85" y="392"/>
              </a:cxn>
              <a:cxn ang="0">
                <a:pos x="145" y="368"/>
              </a:cxn>
              <a:cxn ang="0">
                <a:pos x="146" y="337"/>
              </a:cxn>
              <a:cxn ang="0">
                <a:pos x="201" y="334"/>
              </a:cxn>
              <a:cxn ang="0">
                <a:pos x="198" y="364"/>
              </a:cxn>
              <a:cxn ang="0">
                <a:pos x="252" y="392"/>
              </a:cxn>
              <a:cxn ang="0">
                <a:pos x="363" y="401"/>
              </a:cxn>
              <a:cxn ang="0">
                <a:pos x="364" y="246"/>
              </a:cxn>
              <a:cxn ang="0">
                <a:pos x="384" y="199"/>
              </a:cxn>
              <a:cxn ang="0">
                <a:pos x="417" y="196"/>
              </a:cxn>
              <a:cxn ang="0">
                <a:pos x="408" y="157"/>
              </a:cxn>
              <a:cxn ang="0">
                <a:pos x="372" y="159"/>
              </a:cxn>
              <a:cxn ang="0">
                <a:pos x="367" y="125"/>
              </a:cxn>
              <a:cxn ang="0">
                <a:pos x="365" y="9"/>
              </a:cxn>
              <a:cxn ang="0">
                <a:pos x="157" y="17"/>
              </a:cxn>
            </a:cxnLst>
            <a:rect l="0" t="0" r="r" b="b"/>
            <a:pathLst>
              <a:path w="422" h="406">
                <a:moveTo>
                  <a:pt x="157" y="17"/>
                </a:moveTo>
                <a:cubicBezTo>
                  <a:pt x="147" y="27"/>
                  <a:pt x="186" y="42"/>
                  <a:pt x="182" y="55"/>
                </a:cubicBezTo>
                <a:cubicBezTo>
                  <a:pt x="178" y="68"/>
                  <a:pt x="154" y="66"/>
                  <a:pt x="133" y="64"/>
                </a:cubicBezTo>
                <a:cubicBezTo>
                  <a:pt x="113" y="63"/>
                  <a:pt x="104" y="56"/>
                  <a:pt x="105" y="45"/>
                </a:cubicBezTo>
                <a:cubicBezTo>
                  <a:pt x="105" y="34"/>
                  <a:pt x="123" y="25"/>
                  <a:pt x="112" y="19"/>
                </a:cubicBezTo>
                <a:cubicBezTo>
                  <a:pt x="86" y="5"/>
                  <a:pt x="22" y="10"/>
                  <a:pt x="11" y="12"/>
                </a:cubicBezTo>
                <a:cubicBezTo>
                  <a:pt x="23" y="73"/>
                  <a:pt x="15" y="141"/>
                  <a:pt x="13" y="162"/>
                </a:cubicBezTo>
                <a:cubicBezTo>
                  <a:pt x="11" y="182"/>
                  <a:pt x="6" y="219"/>
                  <a:pt x="9" y="235"/>
                </a:cubicBezTo>
                <a:cubicBezTo>
                  <a:pt x="11" y="252"/>
                  <a:pt x="21" y="258"/>
                  <a:pt x="33" y="256"/>
                </a:cubicBezTo>
                <a:cubicBezTo>
                  <a:pt x="44" y="253"/>
                  <a:pt x="59" y="241"/>
                  <a:pt x="67" y="248"/>
                </a:cubicBezTo>
                <a:cubicBezTo>
                  <a:pt x="74" y="254"/>
                  <a:pt x="67" y="270"/>
                  <a:pt x="62" y="285"/>
                </a:cubicBezTo>
                <a:cubicBezTo>
                  <a:pt x="57" y="299"/>
                  <a:pt x="43" y="316"/>
                  <a:pt x="34" y="316"/>
                </a:cubicBezTo>
                <a:cubicBezTo>
                  <a:pt x="24" y="316"/>
                  <a:pt x="20" y="305"/>
                  <a:pt x="18" y="299"/>
                </a:cubicBezTo>
                <a:cubicBezTo>
                  <a:pt x="16" y="292"/>
                  <a:pt x="10" y="292"/>
                  <a:pt x="5" y="299"/>
                </a:cubicBezTo>
                <a:cubicBezTo>
                  <a:pt x="0" y="306"/>
                  <a:pt x="8" y="384"/>
                  <a:pt x="12" y="399"/>
                </a:cubicBezTo>
                <a:cubicBezTo>
                  <a:pt x="32" y="391"/>
                  <a:pt x="53" y="381"/>
                  <a:pt x="85" y="392"/>
                </a:cubicBezTo>
                <a:cubicBezTo>
                  <a:pt x="110" y="400"/>
                  <a:pt x="156" y="390"/>
                  <a:pt x="145" y="368"/>
                </a:cubicBezTo>
                <a:cubicBezTo>
                  <a:pt x="137" y="351"/>
                  <a:pt x="138" y="341"/>
                  <a:pt x="146" y="337"/>
                </a:cubicBezTo>
                <a:cubicBezTo>
                  <a:pt x="154" y="333"/>
                  <a:pt x="192" y="329"/>
                  <a:pt x="201" y="334"/>
                </a:cubicBezTo>
                <a:cubicBezTo>
                  <a:pt x="209" y="340"/>
                  <a:pt x="204" y="356"/>
                  <a:pt x="198" y="364"/>
                </a:cubicBezTo>
                <a:cubicBezTo>
                  <a:pt x="189" y="374"/>
                  <a:pt x="217" y="387"/>
                  <a:pt x="252" y="392"/>
                </a:cubicBezTo>
                <a:cubicBezTo>
                  <a:pt x="303" y="400"/>
                  <a:pt x="337" y="406"/>
                  <a:pt x="363" y="401"/>
                </a:cubicBezTo>
                <a:cubicBezTo>
                  <a:pt x="343" y="320"/>
                  <a:pt x="363" y="270"/>
                  <a:pt x="364" y="246"/>
                </a:cubicBezTo>
                <a:cubicBezTo>
                  <a:pt x="365" y="215"/>
                  <a:pt x="372" y="187"/>
                  <a:pt x="384" y="199"/>
                </a:cubicBezTo>
                <a:cubicBezTo>
                  <a:pt x="401" y="214"/>
                  <a:pt x="412" y="211"/>
                  <a:pt x="417" y="196"/>
                </a:cubicBezTo>
                <a:cubicBezTo>
                  <a:pt x="422" y="181"/>
                  <a:pt x="416" y="163"/>
                  <a:pt x="408" y="157"/>
                </a:cubicBezTo>
                <a:cubicBezTo>
                  <a:pt x="400" y="151"/>
                  <a:pt x="384" y="166"/>
                  <a:pt x="372" y="159"/>
                </a:cubicBezTo>
                <a:cubicBezTo>
                  <a:pt x="360" y="153"/>
                  <a:pt x="362" y="142"/>
                  <a:pt x="367" y="125"/>
                </a:cubicBezTo>
                <a:cubicBezTo>
                  <a:pt x="380" y="71"/>
                  <a:pt x="368" y="39"/>
                  <a:pt x="365" y="9"/>
                </a:cubicBezTo>
                <a:cubicBezTo>
                  <a:pt x="300" y="0"/>
                  <a:pt x="167" y="7"/>
                  <a:pt x="157" y="17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10" name="Freeform 11"/>
          <p:cNvSpPr>
            <a:spLocks/>
          </p:cNvSpPr>
          <p:nvPr/>
        </p:nvSpPr>
        <p:spPr bwMode="auto">
          <a:xfrm>
            <a:off x="1354786" y="2521120"/>
            <a:ext cx="1662483" cy="1396800"/>
          </a:xfrm>
          <a:custGeom>
            <a:avLst/>
            <a:gdLst/>
            <a:ahLst/>
            <a:cxnLst>
              <a:cxn ang="0">
                <a:pos x="399" y="298"/>
              </a:cxn>
              <a:cxn ang="0">
                <a:pos x="412" y="298"/>
              </a:cxn>
              <a:cxn ang="0">
                <a:pos x="428" y="315"/>
              </a:cxn>
              <a:cxn ang="0">
                <a:pos x="456" y="284"/>
              </a:cxn>
              <a:cxn ang="0">
                <a:pos x="461" y="247"/>
              </a:cxn>
              <a:cxn ang="0">
                <a:pos x="427" y="255"/>
              </a:cxn>
              <a:cxn ang="0">
                <a:pos x="403" y="234"/>
              </a:cxn>
              <a:cxn ang="0">
                <a:pos x="407" y="161"/>
              </a:cxn>
              <a:cxn ang="0">
                <a:pos x="405" y="11"/>
              </a:cxn>
              <a:cxn ang="0">
                <a:pos x="266" y="5"/>
              </a:cxn>
              <a:cxn ang="0">
                <a:pos x="222" y="24"/>
              </a:cxn>
              <a:cxn ang="0">
                <a:pos x="220" y="61"/>
              </a:cxn>
              <a:cxn ang="0">
                <a:pos x="171" y="54"/>
              </a:cxn>
              <a:cxn ang="0">
                <a:pos x="179" y="28"/>
              </a:cxn>
              <a:cxn ang="0">
                <a:pos x="156" y="15"/>
              </a:cxn>
              <a:cxn ang="0">
                <a:pos x="53" y="13"/>
              </a:cxn>
              <a:cxn ang="0">
                <a:pos x="52" y="192"/>
              </a:cxn>
              <a:cxn ang="0">
                <a:pos x="57" y="278"/>
              </a:cxn>
              <a:cxn ang="0">
                <a:pos x="40" y="287"/>
              </a:cxn>
              <a:cxn ang="0">
                <a:pos x="11" y="291"/>
              </a:cxn>
              <a:cxn ang="0">
                <a:pos x="17" y="340"/>
              </a:cxn>
              <a:cxn ang="0">
                <a:pos x="40" y="335"/>
              </a:cxn>
              <a:cxn ang="0">
                <a:pos x="58" y="326"/>
              </a:cxn>
              <a:cxn ang="0">
                <a:pos x="53" y="403"/>
              </a:cxn>
              <a:cxn ang="0">
                <a:pos x="185" y="398"/>
              </a:cxn>
              <a:cxn ang="0">
                <a:pos x="243" y="428"/>
              </a:cxn>
              <a:cxn ang="0">
                <a:pos x="258" y="465"/>
              </a:cxn>
              <a:cxn ang="0">
                <a:pos x="306" y="441"/>
              </a:cxn>
              <a:cxn ang="0">
                <a:pos x="286" y="418"/>
              </a:cxn>
              <a:cxn ang="0">
                <a:pos x="333" y="397"/>
              </a:cxn>
              <a:cxn ang="0">
                <a:pos x="406" y="398"/>
              </a:cxn>
              <a:cxn ang="0">
                <a:pos x="399" y="298"/>
              </a:cxn>
            </a:cxnLst>
            <a:rect l="0" t="0" r="r" b="b"/>
            <a:pathLst>
              <a:path w="468" h="469">
                <a:moveTo>
                  <a:pt x="399" y="298"/>
                </a:moveTo>
                <a:cubicBezTo>
                  <a:pt x="404" y="291"/>
                  <a:pt x="410" y="291"/>
                  <a:pt x="412" y="298"/>
                </a:cubicBezTo>
                <a:cubicBezTo>
                  <a:pt x="414" y="304"/>
                  <a:pt x="418" y="315"/>
                  <a:pt x="428" y="315"/>
                </a:cubicBezTo>
                <a:cubicBezTo>
                  <a:pt x="437" y="315"/>
                  <a:pt x="451" y="298"/>
                  <a:pt x="456" y="284"/>
                </a:cubicBezTo>
                <a:cubicBezTo>
                  <a:pt x="461" y="269"/>
                  <a:pt x="468" y="253"/>
                  <a:pt x="461" y="247"/>
                </a:cubicBezTo>
                <a:cubicBezTo>
                  <a:pt x="453" y="240"/>
                  <a:pt x="438" y="252"/>
                  <a:pt x="427" y="255"/>
                </a:cubicBezTo>
                <a:cubicBezTo>
                  <a:pt x="415" y="257"/>
                  <a:pt x="405" y="251"/>
                  <a:pt x="403" y="234"/>
                </a:cubicBezTo>
                <a:cubicBezTo>
                  <a:pt x="400" y="218"/>
                  <a:pt x="405" y="181"/>
                  <a:pt x="407" y="161"/>
                </a:cubicBezTo>
                <a:cubicBezTo>
                  <a:pt x="409" y="140"/>
                  <a:pt x="417" y="72"/>
                  <a:pt x="405" y="11"/>
                </a:cubicBezTo>
                <a:cubicBezTo>
                  <a:pt x="345" y="17"/>
                  <a:pt x="294" y="11"/>
                  <a:pt x="266" y="5"/>
                </a:cubicBezTo>
                <a:cubicBezTo>
                  <a:pt x="238" y="0"/>
                  <a:pt x="222" y="17"/>
                  <a:pt x="222" y="24"/>
                </a:cubicBezTo>
                <a:cubicBezTo>
                  <a:pt x="222" y="32"/>
                  <a:pt x="236" y="53"/>
                  <a:pt x="220" y="61"/>
                </a:cubicBezTo>
                <a:cubicBezTo>
                  <a:pt x="204" y="69"/>
                  <a:pt x="179" y="67"/>
                  <a:pt x="171" y="54"/>
                </a:cubicBezTo>
                <a:cubicBezTo>
                  <a:pt x="164" y="40"/>
                  <a:pt x="179" y="34"/>
                  <a:pt x="179" y="28"/>
                </a:cubicBezTo>
                <a:cubicBezTo>
                  <a:pt x="179" y="22"/>
                  <a:pt x="169" y="15"/>
                  <a:pt x="156" y="15"/>
                </a:cubicBezTo>
                <a:cubicBezTo>
                  <a:pt x="144" y="15"/>
                  <a:pt x="107" y="21"/>
                  <a:pt x="53" y="13"/>
                </a:cubicBezTo>
                <a:cubicBezTo>
                  <a:pt x="51" y="26"/>
                  <a:pt x="41" y="149"/>
                  <a:pt x="52" y="192"/>
                </a:cubicBezTo>
                <a:cubicBezTo>
                  <a:pt x="64" y="235"/>
                  <a:pt x="60" y="269"/>
                  <a:pt x="57" y="278"/>
                </a:cubicBezTo>
                <a:cubicBezTo>
                  <a:pt x="54" y="287"/>
                  <a:pt x="48" y="293"/>
                  <a:pt x="40" y="287"/>
                </a:cubicBezTo>
                <a:cubicBezTo>
                  <a:pt x="33" y="281"/>
                  <a:pt x="21" y="273"/>
                  <a:pt x="11" y="291"/>
                </a:cubicBezTo>
                <a:cubicBezTo>
                  <a:pt x="0" y="309"/>
                  <a:pt x="10" y="337"/>
                  <a:pt x="17" y="340"/>
                </a:cubicBezTo>
                <a:cubicBezTo>
                  <a:pt x="25" y="344"/>
                  <a:pt x="37" y="345"/>
                  <a:pt x="40" y="335"/>
                </a:cubicBezTo>
                <a:cubicBezTo>
                  <a:pt x="44" y="325"/>
                  <a:pt x="52" y="320"/>
                  <a:pt x="58" y="326"/>
                </a:cubicBezTo>
                <a:cubicBezTo>
                  <a:pt x="76" y="344"/>
                  <a:pt x="46" y="354"/>
                  <a:pt x="53" y="403"/>
                </a:cubicBezTo>
                <a:cubicBezTo>
                  <a:pt x="73" y="403"/>
                  <a:pt x="146" y="390"/>
                  <a:pt x="185" y="398"/>
                </a:cubicBezTo>
                <a:cubicBezTo>
                  <a:pt x="214" y="403"/>
                  <a:pt x="247" y="413"/>
                  <a:pt x="243" y="428"/>
                </a:cubicBezTo>
                <a:cubicBezTo>
                  <a:pt x="239" y="440"/>
                  <a:pt x="219" y="461"/>
                  <a:pt x="258" y="465"/>
                </a:cubicBezTo>
                <a:cubicBezTo>
                  <a:pt x="296" y="469"/>
                  <a:pt x="306" y="447"/>
                  <a:pt x="306" y="441"/>
                </a:cubicBezTo>
                <a:cubicBezTo>
                  <a:pt x="306" y="425"/>
                  <a:pt x="286" y="429"/>
                  <a:pt x="286" y="418"/>
                </a:cubicBezTo>
                <a:cubicBezTo>
                  <a:pt x="287" y="406"/>
                  <a:pt x="307" y="394"/>
                  <a:pt x="333" y="397"/>
                </a:cubicBezTo>
                <a:cubicBezTo>
                  <a:pt x="360" y="400"/>
                  <a:pt x="368" y="409"/>
                  <a:pt x="406" y="398"/>
                </a:cubicBezTo>
                <a:cubicBezTo>
                  <a:pt x="402" y="383"/>
                  <a:pt x="394" y="305"/>
                  <a:pt x="399" y="298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11" name="Freeform 12"/>
          <p:cNvSpPr>
            <a:spLocks/>
          </p:cNvSpPr>
          <p:nvPr/>
        </p:nvSpPr>
        <p:spPr bwMode="auto">
          <a:xfrm>
            <a:off x="4013255" y="3655705"/>
            <a:ext cx="1278833" cy="1220309"/>
          </a:xfrm>
          <a:custGeom>
            <a:avLst/>
            <a:gdLst/>
            <a:ahLst/>
            <a:cxnLst>
              <a:cxn ang="0">
                <a:pos x="152" y="22"/>
              </a:cxn>
              <a:cxn ang="0">
                <a:pos x="178" y="60"/>
              </a:cxn>
              <a:cxn ang="0">
                <a:pos x="129" y="69"/>
              </a:cxn>
              <a:cxn ang="0">
                <a:pos x="100" y="50"/>
              </a:cxn>
              <a:cxn ang="0">
                <a:pos x="108" y="23"/>
              </a:cxn>
              <a:cxn ang="0">
                <a:pos x="9" y="19"/>
              </a:cxn>
              <a:cxn ang="0">
                <a:pos x="9" y="154"/>
              </a:cxn>
              <a:cxn ang="0">
                <a:pos x="26" y="236"/>
              </a:cxn>
              <a:cxn ang="0">
                <a:pos x="49" y="209"/>
              </a:cxn>
              <a:cxn ang="0">
                <a:pos x="64" y="250"/>
              </a:cxn>
              <a:cxn ang="0">
                <a:pos x="47" y="284"/>
              </a:cxn>
              <a:cxn ang="0">
                <a:pos x="24" y="277"/>
              </a:cxn>
              <a:cxn ang="0">
                <a:pos x="9" y="325"/>
              </a:cxn>
              <a:cxn ang="0">
                <a:pos x="10" y="410"/>
              </a:cxn>
              <a:cxn ang="0">
                <a:pos x="360" y="410"/>
              </a:cxn>
              <a:cxn ang="0">
                <a:pos x="360" y="29"/>
              </a:cxn>
              <a:cxn ang="0">
                <a:pos x="152" y="22"/>
              </a:cxn>
            </a:cxnLst>
            <a:rect l="0" t="0" r="r" b="b"/>
            <a:pathLst>
              <a:path w="360" h="410">
                <a:moveTo>
                  <a:pt x="152" y="22"/>
                </a:moveTo>
                <a:cubicBezTo>
                  <a:pt x="141" y="31"/>
                  <a:pt x="182" y="46"/>
                  <a:pt x="178" y="60"/>
                </a:cubicBezTo>
                <a:cubicBezTo>
                  <a:pt x="173" y="73"/>
                  <a:pt x="149" y="70"/>
                  <a:pt x="129" y="69"/>
                </a:cubicBezTo>
                <a:cubicBezTo>
                  <a:pt x="108" y="68"/>
                  <a:pt x="100" y="61"/>
                  <a:pt x="100" y="50"/>
                </a:cubicBezTo>
                <a:cubicBezTo>
                  <a:pt x="101" y="39"/>
                  <a:pt x="119" y="29"/>
                  <a:pt x="108" y="23"/>
                </a:cubicBezTo>
                <a:cubicBezTo>
                  <a:pt x="82" y="10"/>
                  <a:pt x="20" y="16"/>
                  <a:pt x="9" y="19"/>
                </a:cubicBezTo>
                <a:cubicBezTo>
                  <a:pt x="20" y="71"/>
                  <a:pt x="12" y="137"/>
                  <a:pt x="9" y="154"/>
                </a:cubicBezTo>
                <a:cubicBezTo>
                  <a:pt x="0" y="197"/>
                  <a:pt x="9" y="233"/>
                  <a:pt x="26" y="236"/>
                </a:cubicBezTo>
                <a:cubicBezTo>
                  <a:pt x="33" y="237"/>
                  <a:pt x="34" y="212"/>
                  <a:pt x="49" y="209"/>
                </a:cubicBezTo>
                <a:cubicBezTo>
                  <a:pt x="64" y="207"/>
                  <a:pt x="64" y="234"/>
                  <a:pt x="64" y="250"/>
                </a:cubicBezTo>
                <a:cubicBezTo>
                  <a:pt x="64" y="267"/>
                  <a:pt x="57" y="284"/>
                  <a:pt x="47" y="284"/>
                </a:cubicBezTo>
                <a:cubicBezTo>
                  <a:pt x="36" y="284"/>
                  <a:pt x="34" y="277"/>
                  <a:pt x="24" y="277"/>
                </a:cubicBezTo>
                <a:cubicBezTo>
                  <a:pt x="14" y="276"/>
                  <a:pt x="13" y="298"/>
                  <a:pt x="9" y="325"/>
                </a:cubicBezTo>
                <a:cubicBezTo>
                  <a:pt x="7" y="341"/>
                  <a:pt x="4" y="373"/>
                  <a:pt x="10" y="410"/>
                </a:cubicBezTo>
                <a:cubicBezTo>
                  <a:pt x="360" y="410"/>
                  <a:pt x="360" y="410"/>
                  <a:pt x="360" y="410"/>
                </a:cubicBezTo>
                <a:cubicBezTo>
                  <a:pt x="360" y="29"/>
                  <a:pt x="360" y="29"/>
                  <a:pt x="360" y="29"/>
                </a:cubicBezTo>
                <a:cubicBezTo>
                  <a:pt x="293" y="11"/>
                  <a:pt x="181" y="0"/>
                  <a:pt x="152" y="22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12" name="Freeform 13"/>
          <p:cNvSpPr>
            <a:spLocks/>
          </p:cNvSpPr>
          <p:nvPr/>
        </p:nvSpPr>
        <p:spPr bwMode="auto">
          <a:xfrm>
            <a:off x="2591493" y="3498124"/>
            <a:ext cx="1648942" cy="1377890"/>
          </a:xfrm>
          <a:custGeom>
            <a:avLst/>
            <a:gdLst/>
            <a:ahLst/>
            <a:cxnLst>
              <a:cxn ang="0">
                <a:pos x="409" y="378"/>
              </a:cxn>
              <a:cxn ang="0">
                <a:pos x="424" y="330"/>
              </a:cxn>
              <a:cxn ang="0">
                <a:pos x="447" y="337"/>
              </a:cxn>
              <a:cxn ang="0">
                <a:pos x="464" y="303"/>
              </a:cxn>
              <a:cxn ang="0">
                <a:pos x="449" y="262"/>
              </a:cxn>
              <a:cxn ang="0">
                <a:pos x="426" y="289"/>
              </a:cxn>
              <a:cxn ang="0">
                <a:pos x="409" y="207"/>
              </a:cxn>
              <a:cxn ang="0">
                <a:pos x="409" y="72"/>
              </a:cxn>
              <a:cxn ang="0">
                <a:pos x="298" y="63"/>
              </a:cxn>
              <a:cxn ang="0">
                <a:pos x="244" y="35"/>
              </a:cxn>
              <a:cxn ang="0">
                <a:pos x="247" y="5"/>
              </a:cxn>
              <a:cxn ang="0">
                <a:pos x="192" y="8"/>
              </a:cxn>
              <a:cxn ang="0">
                <a:pos x="191" y="39"/>
              </a:cxn>
              <a:cxn ang="0">
                <a:pos x="131" y="63"/>
              </a:cxn>
              <a:cxn ang="0">
                <a:pos x="58" y="70"/>
              </a:cxn>
              <a:cxn ang="0">
                <a:pos x="59" y="183"/>
              </a:cxn>
              <a:cxn ang="0">
                <a:pos x="47" y="255"/>
              </a:cxn>
              <a:cxn ang="0">
                <a:pos x="25" y="266"/>
              </a:cxn>
              <a:cxn ang="0">
                <a:pos x="2" y="282"/>
              </a:cxn>
              <a:cxn ang="0">
                <a:pos x="12" y="320"/>
              </a:cxn>
              <a:cxn ang="0">
                <a:pos x="41" y="310"/>
              </a:cxn>
              <a:cxn ang="0">
                <a:pos x="59" y="305"/>
              </a:cxn>
              <a:cxn ang="0">
                <a:pos x="54" y="383"/>
              </a:cxn>
              <a:cxn ang="0">
                <a:pos x="63" y="463"/>
              </a:cxn>
              <a:cxn ang="0">
                <a:pos x="410" y="463"/>
              </a:cxn>
              <a:cxn ang="0">
                <a:pos x="409" y="378"/>
              </a:cxn>
            </a:cxnLst>
            <a:rect l="0" t="0" r="r" b="b"/>
            <a:pathLst>
              <a:path w="464" h="463">
                <a:moveTo>
                  <a:pt x="409" y="378"/>
                </a:moveTo>
                <a:cubicBezTo>
                  <a:pt x="413" y="351"/>
                  <a:pt x="414" y="329"/>
                  <a:pt x="424" y="330"/>
                </a:cubicBezTo>
                <a:cubicBezTo>
                  <a:pt x="434" y="330"/>
                  <a:pt x="436" y="337"/>
                  <a:pt x="447" y="337"/>
                </a:cubicBezTo>
                <a:cubicBezTo>
                  <a:pt x="457" y="337"/>
                  <a:pt x="464" y="320"/>
                  <a:pt x="464" y="303"/>
                </a:cubicBezTo>
                <a:cubicBezTo>
                  <a:pt x="464" y="287"/>
                  <a:pt x="464" y="260"/>
                  <a:pt x="449" y="262"/>
                </a:cubicBezTo>
                <a:cubicBezTo>
                  <a:pt x="434" y="265"/>
                  <a:pt x="433" y="290"/>
                  <a:pt x="426" y="289"/>
                </a:cubicBezTo>
                <a:cubicBezTo>
                  <a:pt x="409" y="286"/>
                  <a:pt x="400" y="250"/>
                  <a:pt x="409" y="207"/>
                </a:cubicBezTo>
                <a:cubicBezTo>
                  <a:pt x="412" y="190"/>
                  <a:pt x="420" y="124"/>
                  <a:pt x="409" y="72"/>
                </a:cubicBezTo>
                <a:cubicBezTo>
                  <a:pt x="383" y="77"/>
                  <a:pt x="349" y="71"/>
                  <a:pt x="298" y="63"/>
                </a:cubicBezTo>
                <a:cubicBezTo>
                  <a:pt x="263" y="58"/>
                  <a:pt x="235" y="45"/>
                  <a:pt x="244" y="35"/>
                </a:cubicBezTo>
                <a:cubicBezTo>
                  <a:pt x="250" y="27"/>
                  <a:pt x="255" y="11"/>
                  <a:pt x="247" y="5"/>
                </a:cubicBezTo>
                <a:cubicBezTo>
                  <a:pt x="238" y="0"/>
                  <a:pt x="200" y="4"/>
                  <a:pt x="192" y="8"/>
                </a:cubicBezTo>
                <a:cubicBezTo>
                  <a:pt x="184" y="12"/>
                  <a:pt x="183" y="22"/>
                  <a:pt x="191" y="39"/>
                </a:cubicBezTo>
                <a:cubicBezTo>
                  <a:pt x="202" y="61"/>
                  <a:pt x="156" y="71"/>
                  <a:pt x="131" y="63"/>
                </a:cubicBezTo>
                <a:cubicBezTo>
                  <a:pt x="99" y="52"/>
                  <a:pt x="78" y="62"/>
                  <a:pt x="58" y="70"/>
                </a:cubicBezTo>
                <a:cubicBezTo>
                  <a:pt x="63" y="94"/>
                  <a:pt x="61" y="160"/>
                  <a:pt x="59" y="183"/>
                </a:cubicBezTo>
                <a:cubicBezTo>
                  <a:pt x="57" y="205"/>
                  <a:pt x="51" y="242"/>
                  <a:pt x="47" y="255"/>
                </a:cubicBezTo>
                <a:cubicBezTo>
                  <a:pt x="46" y="260"/>
                  <a:pt x="41" y="279"/>
                  <a:pt x="25" y="266"/>
                </a:cubicBezTo>
                <a:cubicBezTo>
                  <a:pt x="10" y="254"/>
                  <a:pt x="4" y="270"/>
                  <a:pt x="2" y="282"/>
                </a:cubicBezTo>
                <a:cubicBezTo>
                  <a:pt x="0" y="295"/>
                  <a:pt x="2" y="307"/>
                  <a:pt x="12" y="320"/>
                </a:cubicBezTo>
                <a:cubicBezTo>
                  <a:pt x="23" y="332"/>
                  <a:pt x="34" y="322"/>
                  <a:pt x="41" y="310"/>
                </a:cubicBezTo>
                <a:cubicBezTo>
                  <a:pt x="47" y="299"/>
                  <a:pt x="53" y="297"/>
                  <a:pt x="59" y="305"/>
                </a:cubicBezTo>
                <a:cubicBezTo>
                  <a:pt x="68" y="315"/>
                  <a:pt x="58" y="339"/>
                  <a:pt x="54" y="383"/>
                </a:cubicBezTo>
                <a:cubicBezTo>
                  <a:pt x="51" y="403"/>
                  <a:pt x="58" y="441"/>
                  <a:pt x="63" y="463"/>
                </a:cubicBezTo>
                <a:cubicBezTo>
                  <a:pt x="410" y="463"/>
                  <a:pt x="410" y="463"/>
                  <a:pt x="410" y="463"/>
                </a:cubicBezTo>
                <a:cubicBezTo>
                  <a:pt x="404" y="426"/>
                  <a:pt x="407" y="394"/>
                  <a:pt x="409" y="378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13" name="Freeform 14"/>
          <p:cNvSpPr>
            <a:spLocks/>
          </p:cNvSpPr>
          <p:nvPr/>
        </p:nvSpPr>
        <p:spPr bwMode="auto">
          <a:xfrm>
            <a:off x="3974138" y="2337066"/>
            <a:ext cx="1317950" cy="1535471"/>
          </a:xfrm>
          <a:custGeom>
            <a:avLst/>
            <a:gdLst/>
            <a:ahLst/>
            <a:cxnLst>
              <a:cxn ang="0">
                <a:pos x="222" y="65"/>
              </a:cxn>
              <a:cxn ang="0">
                <a:pos x="204" y="33"/>
              </a:cxn>
              <a:cxn ang="0">
                <a:pos x="179" y="6"/>
              </a:cxn>
              <a:cxn ang="0">
                <a:pos x="130" y="16"/>
              </a:cxn>
              <a:cxn ang="0">
                <a:pos x="157" y="43"/>
              </a:cxn>
              <a:cxn ang="0">
                <a:pos x="119" y="71"/>
              </a:cxn>
              <a:cxn ang="0">
                <a:pos x="22" y="70"/>
              </a:cxn>
              <a:cxn ang="0">
                <a:pos x="24" y="186"/>
              </a:cxn>
              <a:cxn ang="0">
                <a:pos x="29" y="220"/>
              </a:cxn>
              <a:cxn ang="0">
                <a:pos x="65" y="218"/>
              </a:cxn>
              <a:cxn ang="0">
                <a:pos x="74" y="257"/>
              </a:cxn>
              <a:cxn ang="0">
                <a:pos x="41" y="260"/>
              </a:cxn>
              <a:cxn ang="0">
                <a:pos x="21" y="307"/>
              </a:cxn>
              <a:cxn ang="0">
                <a:pos x="20" y="462"/>
              </a:cxn>
              <a:cxn ang="0">
                <a:pos x="119" y="466"/>
              </a:cxn>
              <a:cxn ang="0">
                <a:pos x="111" y="493"/>
              </a:cxn>
              <a:cxn ang="0">
                <a:pos x="140" y="512"/>
              </a:cxn>
              <a:cxn ang="0">
                <a:pos x="189" y="503"/>
              </a:cxn>
              <a:cxn ang="0">
                <a:pos x="163" y="465"/>
              </a:cxn>
              <a:cxn ang="0">
                <a:pos x="371" y="472"/>
              </a:cxn>
              <a:cxn ang="0">
                <a:pos x="371" y="58"/>
              </a:cxn>
              <a:cxn ang="0">
                <a:pos x="222" y="65"/>
              </a:cxn>
            </a:cxnLst>
            <a:rect l="0" t="0" r="r" b="b"/>
            <a:pathLst>
              <a:path w="371" h="516">
                <a:moveTo>
                  <a:pt x="222" y="65"/>
                </a:moveTo>
                <a:cubicBezTo>
                  <a:pt x="205" y="60"/>
                  <a:pt x="194" y="50"/>
                  <a:pt x="204" y="33"/>
                </a:cubicBezTo>
                <a:cubicBezTo>
                  <a:pt x="213" y="16"/>
                  <a:pt x="194" y="11"/>
                  <a:pt x="179" y="6"/>
                </a:cubicBezTo>
                <a:cubicBezTo>
                  <a:pt x="163" y="1"/>
                  <a:pt x="132" y="0"/>
                  <a:pt x="130" y="16"/>
                </a:cubicBezTo>
                <a:cubicBezTo>
                  <a:pt x="128" y="31"/>
                  <a:pt x="150" y="36"/>
                  <a:pt x="157" y="43"/>
                </a:cubicBezTo>
                <a:cubicBezTo>
                  <a:pt x="164" y="50"/>
                  <a:pt x="148" y="65"/>
                  <a:pt x="119" y="71"/>
                </a:cubicBezTo>
                <a:cubicBezTo>
                  <a:pt x="95" y="76"/>
                  <a:pt x="65" y="76"/>
                  <a:pt x="22" y="70"/>
                </a:cubicBezTo>
                <a:cubicBezTo>
                  <a:pt x="25" y="100"/>
                  <a:pt x="37" y="132"/>
                  <a:pt x="24" y="186"/>
                </a:cubicBezTo>
                <a:cubicBezTo>
                  <a:pt x="19" y="203"/>
                  <a:pt x="17" y="214"/>
                  <a:pt x="29" y="220"/>
                </a:cubicBezTo>
                <a:cubicBezTo>
                  <a:pt x="41" y="227"/>
                  <a:pt x="57" y="212"/>
                  <a:pt x="65" y="218"/>
                </a:cubicBezTo>
                <a:cubicBezTo>
                  <a:pt x="73" y="224"/>
                  <a:pt x="79" y="242"/>
                  <a:pt x="74" y="257"/>
                </a:cubicBezTo>
                <a:cubicBezTo>
                  <a:pt x="69" y="272"/>
                  <a:pt x="58" y="275"/>
                  <a:pt x="41" y="260"/>
                </a:cubicBezTo>
                <a:cubicBezTo>
                  <a:pt x="29" y="248"/>
                  <a:pt x="22" y="276"/>
                  <a:pt x="21" y="307"/>
                </a:cubicBezTo>
                <a:cubicBezTo>
                  <a:pt x="20" y="331"/>
                  <a:pt x="0" y="381"/>
                  <a:pt x="20" y="462"/>
                </a:cubicBezTo>
                <a:cubicBezTo>
                  <a:pt x="31" y="459"/>
                  <a:pt x="93" y="453"/>
                  <a:pt x="119" y="466"/>
                </a:cubicBezTo>
                <a:cubicBezTo>
                  <a:pt x="130" y="472"/>
                  <a:pt x="112" y="482"/>
                  <a:pt x="111" y="493"/>
                </a:cubicBezTo>
                <a:cubicBezTo>
                  <a:pt x="111" y="504"/>
                  <a:pt x="119" y="511"/>
                  <a:pt x="140" y="512"/>
                </a:cubicBezTo>
                <a:cubicBezTo>
                  <a:pt x="160" y="513"/>
                  <a:pt x="184" y="516"/>
                  <a:pt x="189" y="503"/>
                </a:cubicBezTo>
                <a:cubicBezTo>
                  <a:pt x="193" y="489"/>
                  <a:pt x="152" y="474"/>
                  <a:pt x="163" y="465"/>
                </a:cubicBezTo>
                <a:cubicBezTo>
                  <a:pt x="192" y="443"/>
                  <a:pt x="304" y="454"/>
                  <a:pt x="371" y="472"/>
                </a:cubicBezTo>
                <a:cubicBezTo>
                  <a:pt x="371" y="58"/>
                  <a:pt x="371" y="58"/>
                  <a:pt x="371" y="58"/>
                </a:cubicBezTo>
                <a:cubicBezTo>
                  <a:pt x="308" y="53"/>
                  <a:pt x="235" y="69"/>
                  <a:pt x="222" y="65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14" name="Freeform 15"/>
          <p:cNvSpPr>
            <a:spLocks/>
          </p:cNvSpPr>
          <p:nvPr/>
        </p:nvSpPr>
        <p:spPr bwMode="auto">
          <a:xfrm>
            <a:off x="1493201" y="3682179"/>
            <a:ext cx="1339014" cy="1193835"/>
          </a:xfrm>
          <a:custGeom>
            <a:avLst/>
            <a:gdLst/>
            <a:ahLst/>
            <a:cxnLst>
              <a:cxn ang="0">
                <a:pos x="363" y="321"/>
              </a:cxn>
              <a:cxn ang="0">
                <a:pos x="368" y="243"/>
              </a:cxn>
              <a:cxn ang="0">
                <a:pos x="350" y="248"/>
              </a:cxn>
              <a:cxn ang="0">
                <a:pos x="321" y="258"/>
              </a:cxn>
              <a:cxn ang="0">
                <a:pos x="311" y="220"/>
              </a:cxn>
              <a:cxn ang="0">
                <a:pos x="334" y="204"/>
              </a:cxn>
              <a:cxn ang="0">
                <a:pos x="356" y="193"/>
              </a:cxn>
              <a:cxn ang="0">
                <a:pos x="368" y="121"/>
              </a:cxn>
              <a:cxn ang="0">
                <a:pos x="367" y="8"/>
              </a:cxn>
              <a:cxn ang="0">
                <a:pos x="294" y="7"/>
              </a:cxn>
              <a:cxn ang="0">
                <a:pos x="247" y="28"/>
              </a:cxn>
              <a:cxn ang="0">
                <a:pos x="267" y="51"/>
              </a:cxn>
              <a:cxn ang="0">
                <a:pos x="219" y="75"/>
              </a:cxn>
              <a:cxn ang="0">
                <a:pos x="204" y="38"/>
              </a:cxn>
              <a:cxn ang="0">
                <a:pos x="146" y="8"/>
              </a:cxn>
              <a:cxn ang="0">
                <a:pos x="14" y="13"/>
              </a:cxn>
              <a:cxn ang="0">
                <a:pos x="3" y="133"/>
              </a:cxn>
              <a:cxn ang="0">
                <a:pos x="24" y="175"/>
              </a:cxn>
              <a:cxn ang="0">
                <a:pos x="44" y="148"/>
              </a:cxn>
              <a:cxn ang="0">
                <a:pos x="66" y="184"/>
              </a:cxn>
              <a:cxn ang="0">
                <a:pos x="31" y="227"/>
              </a:cxn>
              <a:cxn ang="0">
                <a:pos x="2" y="255"/>
              </a:cxn>
              <a:cxn ang="0">
                <a:pos x="15" y="401"/>
              </a:cxn>
              <a:cxn ang="0">
                <a:pos x="372" y="401"/>
              </a:cxn>
              <a:cxn ang="0">
                <a:pos x="363" y="321"/>
              </a:cxn>
            </a:cxnLst>
            <a:rect l="0" t="0" r="r" b="b"/>
            <a:pathLst>
              <a:path w="377" h="401">
                <a:moveTo>
                  <a:pt x="363" y="321"/>
                </a:moveTo>
                <a:cubicBezTo>
                  <a:pt x="367" y="277"/>
                  <a:pt x="377" y="253"/>
                  <a:pt x="368" y="243"/>
                </a:cubicBezTo>
                <a:cubicBezTo>
                  <a:pt x="362" y="235"/>
                  <a:pt x="356" y="237"/>
                  <a:pt x="350" y="248"/>
                </a:cubicBezTo>
                <a:cubicBezTo>
                  <a:pt x="343" y="260"/>
                  <a:pt x="332" y="270"/>
                  <a:pt x="321" y="258"/>
                </a:cubicBezTo>
                <a:cubicBezTo>
                  <a:pt x="311" y="245"/>
                  <a:pt x="309" y="233"/>
                  <a:pt x="311" y="220"/>
                </a:cubicBezTo>
                <a:cubicBezTo>
                  <a:pt x="313" y="208"/>
                  <a:pt x="319" y="192"/>
                  <a:pt x="334" y="204"/>
                </a:cubicBezTo>
                <a:cubicBezTo>
                  <a:pt x="350" y="217"/>
                  <a:pt x="355" y="198"/>
                  <a:pt x="356" y="193"/>
                </a:cubicBezTo>
                <a:cubicBezTo>
                  <a:pt x="360" y="180"/>
                  <a:pt x="366" y="143"/>
                  <a:pt x="368" y="121"/>
                </a:cubicBezTo>
                <a:cubicBezTo>
                  <a:pt x="370" y="98"/>
                  <a:pt x="372" y="32"/>
                  <a:pt x="367" y="8"/>
                </a:cubicBezTo>
                <a:cubicBezTo>
                  <a:pt x="329" y="19"/>
                  <a:pt x="321" y="10"/>
                  <a:pt x="294" y="7"/>
                </a:cubicBezTo>
                <a:cubicBezTo>
                  <a:pt x="268" y="4"/>
                  <a:pt x="248" y="16"/>
                  <a:pt x="247" y="28"/>
                </a:cubicBezTo>
                <a:cubicBezTo>
                  <a:pt x="247" y="39"/>
                  <a:pt x="267" y="35"/>
                  <a:pt x="267" y="51"/>
                </a:cubicBezTo>
                <a:cubicBezTo>
                  <a:pt x="267" y="57"/>
                  <a:pt x="257" y="79"/>
                  <a:pt x="219" y="75"/>
                </a:cubicBezTo>
                <a:cubicBezTo>
                  <a:pt x="180" y="71"/>
                  <a:pt x="200" y="50"/>
                  <a:pt x="204" y="38"/>
                </a:cubicBezTo>
                <a:cubicBezTo>
                  <a:pt x="208" y="23"/>
                  <a:pt x="175" y="13"/>
                  <a:pt x="146" y="8"/>
                </a:cubicBezTo>
                <a:cubicBezTo>
                  <a:pt x="107" y="0"/>
                  <a:pt x="34" y="13"/>
                  <a:pt x="14" y="13"/>
                </a:cubicBezTo>
                <a:cubicBezTo>
                  <a:pt x="20" y="64"/>
                  <a:pt x="3" y="107"/>
                  <a:pt x="3" y="133"/>
                </a:cubicBezTo>
                <a:cubicBezTo>
                  <a:pt x="4" y="147"/>
                  <a:pt x="12" y="175"/>
                  <a:pt x="24" y="175"/>
                </a:cubicBezTo>
                <a:cubicBezTo>
                  <a:pt x="36" y="175"/>
                  <a:pt x="31" y="148"/>
                  <a:pt x="44" y="148"/>
                </a:cubicBezTo>
                <a:cubicBezTo>
                  <a:pt x="58" y="148"/>
                  <a:pt x="69" y="167"/>
                  <a:pt x="66" y="184"/>
                </a:cubicBezTo>
                <a:cubicBezTo>
                  <a:pt x="64" y="200"/>
                  <a:pt x="60" y="230"/>
                  <a:pt x="31" y="227"/>
                </a:cubicBezTo>
                <a:cubicBezTo>
                  <a:pt x="2" y="225"/>
                  <a:pt x="0" y="241"/>
                  <a:pt x="2" y="255"/>
                </a:cubicBezTo>
                <a:cubicBezTo>
                  <a:pt x="4" y="265"/>
                  <a:pt x="14" y="341"/>
                  <a:pt x="15" y="401"/>
                </a:cubicBezTo>
                <a:cubicBezTo>
                  <a:pt x="372" y="401"/>
                  <a:pt x="372" y="401"/>
                  <a:pt x="372" y="401"/>
                </a:cubicBezTo>
                <a:cubicBezTo>
                  <a:pt x="367" y="379"/>
                  <a:pt x="360" y="341"/>
                  <a:pt x="363" y="321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15" name="Freeform 16"/>
          <p:cNvSpPr>
            <a:spLocks/>
          </p:cNvSpPr>
          <p:nvPr/>
        </p:nvSpPr>
        <p:spPr bwMode="auto">
          <a:xfrm>
            <a:off x="288088" y="3655705"/>
            <a:ext cx="1450348" cy="1220309"/>
          </a:xfrm>
          <a:custGeom>
            <a:avLst/>
            <a:gdLst/>
            <a:ahLst/>
            <a:cxnLst>
              <a:cxn ang="0">
                <a:pos x="370" y="236"/>
              </a:cxn>
              <a:cxn ang="0">
                <a:pos x="405" y="193"/>
              </a:cxn>
              <a:cxn ang="0">
                <a:pos x="383" y="157"/>
              </a:cxn>
              <a:cxn ang="0">
                <a:pos x="363" y="184"/>
              </a:cxn>
              <a:cxn ang="0">
                <a:pos x="342" y="142"/>
              </a:cxn>
              <a:cxn ang="0">
                <a:pos x="353" y="22"/>
              </a:cxn>
              <a:cxn ang="0">
                <a:pos x="166" y="18"/>
              </a:cxn>
              <a:cxn ang="0">
                <a:pos x="191" y="55"/>
              </a:cxn>
              <a:cxn ang="0">
                <a:pos x="142" y="65"/>
              </a:cxn>
              <a:cxn ang="0">
                <a:pos x="114" y="45"/>
              </a:cxn>
              <a:cxn ang="0">
                <a:pos x="121" y="19"/>
              </a:cxn>
              <a:cxn ang="0">
                <a:pos x="0" y="22"/>
              </a:cxn>
              <a:cxn ang="0">
                <a:pos x="0" y="410"/>
              </a:cxn>
              <a:cxn ang="0">
                <a:pos x="354" y="410"/>
              </a:cxn>
              <a:cxn ang="0">
                <a:pos x="341" y="264"/>
              </a:cxn>
              <a:cxn ang="0">
                <a:pos x="370" y="236"/>
              </a:cxn>
            </a:cxnLst>
            <a:rect l="0" t="0" r="r" b="b"/>
            <a:pathLst>
              <a:path w="408" h="410">
                <a:moveTo>
                  <a:pt x="370" y="236"/>
                </a:moveTo>
                <a:cubicBezTo>
                  <a:pt x="399" y="239"/>
                  <a:pt x="403" y="209"/>
                  <a:pt x="405" y="193"/>
                </a:cubicBezTo>
                <a:cubicBezTo>
                  <a:pt x="408" y="176"/>
                  <a:pt x="397" y="157"/>
                  <a:pt x="383" y="157"/>
                </a:cubicBezTo>
                <a:cubicBezTo>
                  <a:pt x="370" y="157"/>
                  <a:pt x="375" y="184"/>
                  <a:pt x="363" y="184"/>
                </a:cubicBezTo>
                <a:cubicBezTo>
                  <a:pt x="351" y="184"/>
                  <a:pt x="343" y="156"/>
                  <a:pt x="342" y="142"/>
                </a:cubicBezTo>
                <a:cubicBezTo>
                  <a:pt x="342" y="116"/>
                  <a:pt x="359" y="73"/>
                  <a:pt x="353" y="22"/>
                </a:cubicBezTo>
                <a:cubicBezTo>
                  <a:pt x="302" y="0"/>
                  <a:pt x="176" y="8"/>
                  <a:pt x="166" y="18"/>
                </a:cubicBezTo>
                <a:cubicBezTo>
                  <a:pt x="156" y="28"/>
                  <a:pt x="195" y="42"/>
                  <a:pt x="191" y="55"/>
                </a:cubicBezTo>
                <a:cubicBezTo>
                  <a:pt x="187" y="69"/>
                  <a:pt x="163" y="66"/>
                  <a:pt x="142" y="65"/>
                </a:cubicBezTo>
                <a:cubicBezTo>
                  <a:pt x="122" y="63"/>
                  <a:pt x="113" y="56"/>
                  <a:pt x="114" y="45"/>
                </a:cubicBezTo>
                <a:cubicBezTo>
                  <a:pt x="114" y="34"/>
                  <a:pt x="132" y="25"/>
                  <a:pt x="121" y="19"/>
                </a:cubicBezTo>
                <a:cubicBezTo>
                  <a:pt x="102" y="9"/>
                  <a:pt x="48" y="10"/>
                  <a:pt x="0" y="22"/>
                </a:cubicBezTo>
                <a:cubicBezTo>
                  <a:pt x="0" y="410"/>
                  <a:pt x="0" y="410"/>
                  <a:pt x="0" y="410"/>
                </a:cubicBezTo>
                <a:cubicBezTo>
                  <a:pt x="354" y="410"/>
                  <a:pt x="354" y="410"/>
                  <a:pt x="354" y="410"/>
                </a:cubicBezTo>
                <a:cubicBezTo>
                  <a:pt x="353" y="350"/>
                  <a:pt x="343" y="274"/>
                  <a:pt x="341" y="264"/>
                </a:cubicBezTo>
                <a:cubicBezTo>
                  <a:pt x="339" y="250"/>
                  <a:pt x="341" y="234"/>
                  <a:pt x="370" y="236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7" name="Табличка 16"/>
          <p:cNvSpPr/>
          <p:nvPr/>
        </p:nvSpPr>
        <p:spPr>
          <a:xfrm>
            <a:off x="288472" y="267494"/>
            <a:ext cx="8568000" cy="1008000"/>
          </a:xfrm>
          <a:prstGeom prst="plaque">
            <a:avLst/>
          </a:prstGeom>
          <a:solidFill>
            <a:srgbClr val="CCEC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  <a:ea typeface="Times New Roman" pitchFamily="18" charset="0"/>
                <a:cs typeface="Arial" pitchFamily="34" charset="0"/>
              </a:rPr>
              <a:t>Эту песню Александра </a:t>
            </a:r>
            <a:r>
              <a:rPr lang="ru-RU" sz="2400" b="1" spc="50" dirty="0" err="1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  <a:ea typeface="Times New Roman" pitchFamily="18" charset="0"/>
                <a:cs typeface="Arial" pitchFamily="34" charset="0"/>
              </a:rPr>
              <a:t>Пахмутова</a:t>
            </a:r>
            <a:r>
              <a:rPr lang="ru-RU" sz="24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  <a:ea typeface="Times New Roman" pitchFamily="18" charset="0"/>
                <a:cs typeface="Arial" pitchFamily="34" charset="0"/>
              </a:rPr>
              <a:t> посвятила своему родному городу - Сталинграду.</a:t>
            </a:r>
            <a:endParaRPr lang="ru-RU" sz="2400" b="1" spc="50" dirty="0" smtClean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  <a:cs typeface="Arial" pitchFamily="34" charset="0"/>
            </a:endParaRPr>
          </a:p>
        </p:txBody>
      </p:sp>
      <p:sp>
        <p:nvSpPr>
          <p:cNvPr id="19" name="Шестиугольник 18"/>
          <p:cNvSpPr/>
          <p:nvPr/>
        </p:nvSpPr>
        <p:spPr>
          <a:xfrm>
            <a:off x="6588480" y="2571750"/>
            <a:ext cx="2304000" cy="648000"/>
          </a:xfrm>
          <a:prstGeom prst="hexagon">
            <a:avLst/>
          </a:prstGeom>
          <a:solidFill>
            <a:srgbClr val="ABFFAB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rgbClr val="008E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На Мамаевом кургане</a:t>
            </a:r>
            <a:endParaRPr lang="ru-RU" sz="2000" b="1" spc="50" dirty="0">
              <a:ln w="11430"/>
              <a:solidFill>
                <a:srgbClr val="008E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</a:endParaRPr>
          </a:p>
        </p:txBody>
      </p:sp>
      <p:sp>
        <p:nvSpPr>
          <p:cNvPr id="20" name="Шестиугольник 19"/>
          <p:cNvSpPr/>
          <p:nvPr/>
        </p:nvSpPr>
        <p:spPr>
          <a:xfrm>
            <a:off x="6588480" y="3363910"/>
            <a:ext cx="2304000" cy="648000"/>
          </a:xfrm>
          <a:prstGeom prst="hexagon">
            <a:avLst/>
          </a:prstGeom>
          <a:solidFill>
            <a:srgbClr val="ABFFAB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rgbClr val="008E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На безымянной высоте</a:t>
            </a:r>
            <a:endParaRPr lang="ru-RU" sz="2000" b="1" spc="50" dirty="0">
              <a:ln w="11430"/>
              <a:solidFill>
                <a:srgbClr val="008E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1" name="Шестиугольник 20"/>
          <p:cNvSpPr/>
          <p:nvPr/>
        </p:nvSpPr>
        <p:spPr>
          <a:xfrm>
            <a:off x="6588480" y="4155998"/>
            <a:ext cx="2304000" cy="648000"/>
          </a:xfrm>
          <a:prstGeom prst="hexagon">
            <a:avLst/>
          </a:prstGeom>
          <a:solidFill>
            <a:srgbClr val="ABFFAB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rgbClr val="008E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Последний бой</a:t>
            </a:r>
            <a:endParaRPr lang="ru-RU" sz="2000" b="1" spc="50" dirty="0">
              <a:ln w="11430"/>
              <a:solidFill>
                <a:srgbClr val="008E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</a:endParaRPr>
          </a:p>
        </p:txBody>
      </p:sp>
      <p:pic>
        <p:nvPicPr>
          <p:cNvPr id="24" name="Рисунок 23" descr="голубь 2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92080" y="2499742"/>
            <a:ext cx="1081081" cy="720000"/>
          </a:xfrm>
          <a:prstGeom prst="rect">
            <a:avLst/>
          </a:prstGeom>
        </p:spPr>
      </p:pic>
      <p:sp>
        <p:nvSpPr>
          <p:cNvPr id="25" name="Овал 24">
            <a:hlinkClick r:id="rId5" action="ppaction://hlinksldjump"/>
          </p:cNvPr>
          <p:cNvSpPr/>
          <p:nvPr/>
        </p:nvSpPr>
        <p:spPr>
          <a:xfrm rot="-1500000">
            <a:off x="7416480" y="1707734"/>
            <a:ext cx="1476000" cy="720000"/>
          </a:xfrm>
          <a:prstGeom prst="ellipse">
            <a:avLst/>
          </a:prstGeom>
          <a:solidFill>
            <a:srgbClr val="FFFF99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chemeClr val="accent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История песни</a:t>
            </a:r>
            <a:endParaRPr lang="ru-RU" sz="2000" b="1" spc="50" dirty="0">
              <a:ln w="11430"/>
              <a:solidFill>
                <a:schemeClr val="accent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</a:endParaRPr>
          </a:p>
        </p:txBody>
      </p:sp>
      <p:pic>
        <p:nvPicPr>
          <p:cNvPr id="26" name="Рисунок 25" descr="ключ 2.gif">
            <a:hlinkClick r:id="" action="ppaction://noaction">
              <a:snd r:embed="rId6" name="На Мамаевом кургане.wav"/>
            </a:hlinkClick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11776" y="1347614"/>
            <a:ext cx="645120" cy="11520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DA09F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Фанфары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5" grpId="0" animBg="1"/>
      <p:bldP spid="20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 descr="ноты1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8782" b="46248"/>
          <a:stretch>
            <a:fillRect/>
          </a:stretch>
        </p:blipFill>
        <p:spPr>
          <a:xfrm rot="-2400000" flipH="1">
            <a:off x="6592312" y="1282321"/>
            <a:ext cx="1844331" cy="684000"/>
          </a:xfrm>
          <a:prstGeom prst="rect">
            <a:avLst/>
          </a:prstGeom>
        </p:spPr>
      </p:pic>
      <p:sp useBgFill="1">
        <p:nvSpPr>
          <p:cNvPr id="5" name="Freeform 6"/>
          <p:cNvSpPr>
            <a:spLocks/>
          </p:cNvSpPr>
          <p:nvPr/>
        </p:nvSpPr>
        <p:spPr bwMode="auto">
          <a:xfrm>
            <a:off x="288088" y="1384014"/>
            <a:ext cx="1503006" cy="1176186"/>
          </a:xfrm>
          <a:custGeom>
            <a:avLst/>
            <a:gdLst/>
            <a:ahLst/>
            <a:cxnLst>
              <a:cxn ang="0">
                <a:pos x="108" y="381"/>
              </a:cxn>
              <a:cxn ang="0">
                <a:pos x="90" y="344"/>
              </a:cxn>
              <a:cxn ang="0">
                <a:pos x="148" y="341"/>
              </a:cxn>
              <a:cxn ang="0">
                <a:pos x="165" y="361"/>
              </a:cxn>
              <a:cxn ang="0">
                <a:pos x="149" y="382"/>
              </a:cxn>
              <a:cxn ang="0">
                <a:pos x="160" y="392"/>
              </a:cxn>
              <a:cxn ang="0">
                <a:pos x="353" y="395"/>
              </a:cxn>
              <a:cxn ang="0">
                <a:pos x="352" y="286"/>
              </a:cxn>
              <a:cxn ang="0">
                <a:pos x="382" y="294"/>
              </a:cxn>
              <a:cxn ang="0">
                <a:pos x="409" y="272"/>
              </a:cxn>
              <a:cxn ang="0">
                <a:pos x="416" y="230"/>
              </a:cxn>
              <a:cxn ang="0">
                <a:pos x="387" y="235"/>
              </a:cxn>
              <a:cxn ang="0">
                <a:pos x="356" y="225"/>
              </a:cxn>
              <a:cxn ang="0">
                <a:pos x="355" y="154"/>
              </a:cxn>
              <a:cxn ang="0">
                <a:pos x="351" y="0"/>
              </a:cxn>
              <a:cxn ang="0">
                <a:pos x="0" y="0"/>
              </a:cxn>
              <a:cxn ang="0">
                <a:pos x="0" y="390"/>
              </a:cxn>
              <a:cxn ang="0">
                <a:pos x="108" y="381"/>
              </a:cxn>
            </a:cxnLst>
            <a:rect l="0" t="0" r="r" b="b"/>
            <a:pathLst>
              <a:path w="423" h="395">
                <a:moveTo>
                  <a:pt x="108" y="381"/>
                </a:moveTo>
                <a:cubicBezTo>
                  <a:pt x="119" y="365"/>
                  <a:pt x="83" y="360"/>
                  <a:pt x="90" y="344"/>
                </a:cubicBezTo>
                <a:cubicBezTo>
                  <a:pt x="97" y="328"/>
                  <a:pt x="135" y="340"/>
                  <a:pt x="148" y="341"/>
                </a:cubicBezTo>
                <a:cubicBezTo>
                  <a:pt x="166" y="343"/>
                  <a:pt x="169" y="355"/>
                  <a:pt x="165" y="361"/>
                </a:cubicBezTo>
                <a:cubicBezTo>
                  <a:pt x="161" y="368"/>
                  <a:pt x="147" y="374"/>
                  <a:pt x="149" y="382"/>
                </a:cubicBezTo>
                <a:cubicBezTo>
                  <a:pt x="150" y="390"/>
                  <a:pt x="153" y="393"/>
                  <a:pt x="160" y="392"/>
                </a:cubicBezTo>
                <a:cubicBezTo>
                  <a:pt x="166" y="391"/>
                  <a:pt x="227" y="369"/>
                  <a:pt x="353" y="395"/>
                </a:cubicBezTo>
                <a:cubicBezTo>
                  <a:pt x="349" y="384"/>
                  <a:pt x="342" y="300"/>
                  <a:pt x="352" y="286"/>
                </a:cubicBezTo>
                <a:cubicBezTo>
                  <a:pt x="362" y="273"/>
                  <a:pt x="373" y="285"/>
                  <a:pt x="382" y="294"/>
                </a:cubicBezTo>
                <a:cubicBezTo>
                  <a:pt x="390" y="303"/>
                  <a:pt x="400" y="287"/>
                  <a:pt x="409" y="272"/>
                </a:cubicBezTo>
                <a:cubicBezTo>
                  <a:pt x="418" y="257"/>
                  <a:pt x="423" y="238"/>
                  <a:pt x="416" y="230"/>
                </a:cubicBezTo>
                <a:cubicBezTo>
                  <a:pt x="410" y="222"/>
                  <a:pt x="401" y="222"/>
                  <a:pt x="387" y="235"/>
                </a:cubicBezTo>
                <a:cubicBezTo>
                  <a:pt x="378" y="243"/>
                  <a:pt x="365" y="242"/>
                  <a:pt x="356" y="225"/>
                </a:cubicBezTo>
                <a:cubicBezTo>
                  <a:pt x="350" y="213"/>
                  <a:pt x="350" y="187"/>
                  <a:pt x="355" y="154"/>
                </a:cubicBezTo>
                <a:cubicBezTo>
                  <a:pt x="360" y="123"/>
                  <a:pt x="362" y="36"/>
                  <a:pt x="35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90"/>
                  <a:pt x="0" y="390"/>
                  <a:pt x="0" y="390"/>
                </a:cubicBezTo>
                <a:cubicBezTo>
                  <a:pt x="45" y="379"/>
                  <a:pt x="100" y="392"/>
                  <a:pt x="108" y="381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6" name="Freeform 7"/>
          <p:cNvSpPr>
            <a:spLocks/>
          </p:cNvSpPr>
          <p:nvPr/>
        </p:nvSpPr>
        <p:spPr bwMode="auto">
          <a:xfrm>
            <a:off x="2608043" y="1384014"/>
            <a:ext cx="1454861" cy="1336289"/>
          </a:xfrm>
          <a:custGeom>
            <a:avLst/>
            <a:gdLst/>
            <a:ahLst/>
            <a:cxnLst>
              <a:cxn ang="0">
                <a:pos x="56" y="87"/>
              </a:cxn>
              <a:cxn ang="0">
                <a:pos x="34" y="127"/>
              </a:cxn>
              <a:cxn ang="0">
                <a:pos x="7" y="175"/>
              </a:cxn>
              <a:cxn ang="0">
                <a:pos x="39" y="185"/>
              </a:cxn>
              <a:cxn ang="0">
                <a:pos x="57" y="207"/>
              </a:cxn>
              <a:cxn ang="0">
                <a:pos x="52" y="393"/>
              </a:cxn>
              <a:cxn ang="0">
                <a:pos x="153" y="400"/>
              </a:cxn>
              <a:cxn ang="0">
                <a:pos x="146" y="426"/>
              </a:cxn>
              <a:cxn ang="0">
                <a:pos x="174" y="445"/>
              </a:cxn>
              <a:cxn ang="0">
                <a:pos x="223" y="436"/>
              </a:cxn>
              <a:cxn ang="0">
                <a:pos x="198" y="398"/>
              </a:cxn>
              <a:cxn ang="0">
                <a:pos x="406" y="390"/>
              </a:cxn>
              <a:cxn ang="0">
                <a:pos x="400" y="286"/>
              </a:cxn>
              <a:cxn ang="0">
                <a:pos x="372" y="259"/>
              </a:cxn>
              <a:cxn ang="0">
                <a:pos x="366" y="198"/>
              </a:cxn>
              <a:cxn ang="0">
                <a:pos x="388" y="211"/>
              </a:cxn>
              <a:cxn ang="0">
                <a:pos x="400" y="218"/>
              </a:cxn>
              <a:cxn ang="0">
                <a:pos x="401" y="57"/>
              </a:cxn>
              <a:cxn ang="0">
                <a:pos x="399" y="0"/>
              </a:cxn>
              <a:cxn ang="0">
                <a:pos x="43" y="0"/>
              </a:cxn>
              <a:cxn ang="0">
                <a:pos x="56" y="87"/>
              </a:cxn>
            </a:cxnLst>
            <a:rect l="0" t="0" r="r" b="b"/>
            <a:pathLst>
              <a:path w="409" h="449">
                <a:moveTo>
                  <a:pt x="56" y="87"/>
                </a:moveTo>
                <a:cubicBezTo>
                  <a:pt x="53" y="100"/>
                  <a:pt x="48" y="122"/>
                  <a:pt x="34" y="127"/>
                </a:cubicBezTo>
                <a:cubicBezTo>
                  <a:pt x="15" y="133"/>
                  <a:pt x="0" y="153"/>
                  <a:pt x="7" y="175"/>
                </a:cubicBezTo>
                <a:cubicBezTo>
                  <a:pt x="14" y="194"/>
                  <a:pt x="31" y="195"/>
                  <a:pt x="39" y="185"/>
                </a:cubicBezTo>
                <a:cubicBezTo>
                  <a:pt x="60" y="159"/>
                  <a:pt x="66" y="177"/>
                  <a:pt x="57" y="207"/>
                </a:cubicBezTo>
                <a:cubicBezTo>
                  <a:pt x="32" y="287"/>
                  <a:pt x="44" y="341"/>
                  <a:pt x="52" y="393"/>
                </a:cubicBezTo>
                <a:cubicBezTo>
                  <a:pt x="63" y="391"/>
                  <a:pt x="127" y="386"/>
                  <a:pt x="153" y="400"/>
                </a:cubicBezTo>
                <a:cubicBezTo>
                  <a:pt x="164" y="406"/>
                  <a:pt x="146" y="415"/>
                  <a:pt x="146" y="426"/>
                </a:cubicBezTo>
                <a:cubicBezTo>
                  <a:pt x="145" y="437"/>
                  <a:pt x="154" y="444"/>
                  <a:pt x="174" y="445"/>
                </a:cubicBezTo>
                <a:cubicBezTo>
                  <a:pt x="195" y="447"/>
                  <a:pt x="219" y="449"/>
                  <a:pt x="223" y="436"/>
                </a:cubicBezTo>
                <a:cubicBezTo>
                  <a:pt x="227" y="423"/>
                  <a:pt x="188" y="408"/>
                  <a:pt x="198" y="398"/>
                </a:cubicBezTo>
                <a:cubicBezTo>
                  <a:pt x="208" y="388"/>
                  <a:pt x="341" y="381"/>
                  <a:pt x="406" y="390"/>
                </a:cubicBezTo>
                <a:cubicBezTo>
                  <a:pt x="399" y="342"/>
                  <a:pt x="405" y="311"/>
                  <a:pt x="400" y="286"/>
                </a:cubicBezTo>
                <a:cubicBezTo>
                  <a:pt x="397" y="274"/>
                  <a:pt x="384" y="254"/>
                  <a:pt x="372" y="259"/>
                </a:cubicBezTo>
                <a:cubicBezTo>
                  <a:pt x="342" y="272"/>
                  <a:pt x="348" y="211"/>
                  <a:pt x="366" y="198"/>
                </a:cubicBezTo>
                <a:cubicBezTo>
                  <a:pt x="384" y="186"/>
                  <a:pt x="388" y="202"/>
                  <a:pt x="388" y="211"/>
                </a:cubicBezTo>
                <a:cubicBezTo>
                  <a:pt x="388" y="220"/>
                  <a:pt x="393" y="223"/>
                  <a:pt x="400" y="218"/>
                </a:cubicBezTo>
                <a:cubicBezTo>
                  <a:pt x="406" y="212"/>
                  <a:pt x="409" y="111"/>
                  <a:pt x="401" y="57"/>
                </a:cubicBezTo>
                <a:cubicBezTo>
                  <a:pt x="399" y="43"/>
                  <a:pt x="398" y="22"/>
                  <a:pt x="399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54" y="29"/>
                  <a:pt x="62" y="63"/>
                  <a:pt x="56" y="87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7" name="Freeform 8"/>
          <p:cNvSpPr>
            <a:spLocks/>
          </p:cNvSpPr>
          <p:nvPr/>
        </p:nvSpPr>
        <p:spPr bwMode="auto">
          <a:xfrm>
            <a:off x="1503732" y="1384014"/>
            <a:ext cx="1339014" cy="1342593"/>
          </a:xfrm>
          <a:custGeom>
            <a:avLst/>
            <a:gdLst/>
            <a:ahLst/>
            <a:cxnLst>
              <a:cxn ang="0">
                <a:pos x="13" y="154"/>
              </a:cxn>
              <a:cxn ang="0">
                <a:pos x="14" y="225"/>
              </a:cxn>
              <a:cxn ang="0">
                <a:pos x="45" y="235"/>
              </a:cxn>
              <a:cxn ang="0">
                <a:pos x="74" y="230"/>
              </a:cxn>
              <a:cxn ang="0">
                <a:pos x="67" y="272"/>
              </a:cxn>
              <a:cxn ang="0">
                <a:pos x="40" y="294"/>
              </a:cxn>
              <a:cxn ang="0">
                <a:pos x="10" y="286"/>
              </a:cxn>
              <a:cxn ang="0">
                <a:pos x="11" y="395"/>
              </a:cxn>
              <a:cxn ang="0">
                <a:pos x="114" y="397"/>
              </a:cxn>
              <a:cxn ang="0">
                <a:pos x="137" y="410"/>
              </a:cxn>
              <a:cxn ang="0">
                <a:pos x="129" y="436"/>
              </a:cxn>
              <a:cxn ang="0">
                <a:pos x="178" y="443"/>
              </a:cxn>
              <a:cxn ang="0">
                <a:pos x="180" y="406"/>
              </a:cxn>
              <a:cxn ang="0">
                <a:pos x="224" y="387"/>
              </a:cxn>
              <a:cxn ang="0">
                <a:pos x="363" y="393"/>
              </a:cxn>
              <a:cxn ang="0">
                <a:pos x="368" y="207"/>
              </a:cxn>
              <a:cxn ang="0">
                <a:pos x="350" y="185"/>
              </a:cxn>
              <a:cxn ang="0">
                <a:pos x="318" y="175"/>
              </a:cxn>
              <a:cxn ang="0">
                <a:pos x="345" y="127"/>
              </a:cxn>
              <a:cxn ang="0">
                <a:pos x="367" y="87"/>
              </a:cxn>
              <a:cxn ang="0">
                <a:pos x="354" y="0"/>
              </a:cxn>
              <a:cxn ang="0">
                <a:pos x="9" y="0"/>
              </a:cxn>
              <a:cxn ang="0">
                <a:pos x="13" y="154"/>
              </a:cxn>
            </a:cxnLst>
            <a:rect l="0" t="0" r="r" b="b"/>
            <a:pathLst>
              <a:path w="377" h="451">
                <a:moveTo>
                  <a:pt x="13" y="154"/>
                </a:moveTo>
                <a:cubicBezTo>
                  <a:pt x="8" y="187"/>
                  <a:pt x="8" y="213"/>
                  <a:pt x="14" y="225"/>
                </a:cubicBezTo>
                <a:cubicBezTo>
                  <a:pt x="23" y="242"/>
                  <a:pt x="36" y="243"/>
                  <a:pt x="45" y="235"/>
                </a:cubicBezTo>
                <a:cubicBezTo>
                  <a:pt x="59" y="222"/>
                  <a:pt x="68" y="222"/>
                  <a:pt x="74" y="230"/>
                </a:cubicBezTo>
                <a:cubicBezTo>
                  <a:pt x="81" y="238"/>
                  <a:pt x="76" y="257"/>
                  <a:pt x="67" y="272"/>
                </a:cubicBezTo>
                <a:cubicBezTo>
                  <a:pt x="58" y="287"/>
                  <a:pt x="48" y="303"/>
                  <a:pt x="40" y="294"/>
                </a:cubicBezTo>
                <a:cubicBezTo>
                  <a:pt x="31" y="285"/>
                  <a:pt x="20" y="273"/>
                  <a:pt x="10" y="286"/>
                </a:cubicBezTo>
                <a:cubicBezTo>
                  <a:pt x="0" y="300"/>
                  <a:pt x="7" y="384"/>
                  <a:pt x="11" y="395"/>
                </a:cubicBezTo>
                <a:cubicBezTo>
                  <a:pt x="65" y="403"/>
                  <a:pt x="102" y="397"/>
                  <a:pt x="114" y="397"/>
                </a:cubicBezTo>
                <a:cubicBezTo>
                  <a:pt x="127" y="397"/>
                  <a:pt x="137" y="404"/>
                  <a:pt x="137" y="410"/>
                </a:cubicBezTo>
                <a:cubicBezTo>
                  <a:pt x="137" y="416"/>
                  <a:pt x="122" y="422"/>
                  <a:pt x="129" y="436"/>
                </a:cubicBezTo>
                <a:cubicBezTo>
                  <a:pt x="137" y="449"/>
                  <a:pt x="162" y="451"/>
                  <a:pt x="178" y="443"/>
                </a:cubicBezTo>
                <a:cubicBezTo>
                  <a:pt x="194" y="435"/>
                  <a:pt x="180" y="414"/>
                  <a:pt x="180" y="406"/>
                </a:cubicBezTo>
                <a:cubicBezTo>
                  <a:pt x="180" y="399"/>
                  <a:pt x="196" y="382"/>
                  <a:pt x="224" y="387"/>
                </a:cubicBezTo>
                <a:cubicBezTo>
                  <a:pt x="252" y="393"/>
                  <a:pt x="303" y="399"/>
                  <a:pt x="363" y="393"/>
                </a:cubicBezTo>
                <a:cubicBezTo>
                  <a:pt x="355" y="341"/>
                  <a:pt x="343" y="287"/>
                  <a:pt x="368" y="207"/>
                </a:cubicBezTo>
                <a:cubicBezTo>
                  <a:pt x="377" y="177"/>
                  <a:pt x="371" y="159"/>
                  <a:pt x="350" y="185"/>
                </a:cubicBezTo>
                <a:cubicBezTo>
                  <a:pt x="342" y="195"/>
                  <a:pt x="325" y="194"/>
                  <a:pt x="318" y="175"/>
                </a:cubicBezTo>
                <a:cubicBezTo>
                  <a:pt x="311" y="153"/>
                  <a:pt x="326" y="133"/>
                  <a:pt x="345" y="127"/>
                </a:cubicBezTo>
                <a:cubicBezTo>
                  <a:pt x="359" y="122"/>
                  <a:pt x="364" y="100"/>
                  <a:pt x="367" y="87"/>
                </a:cubicBezTo>
                <a:cubicBezTo>
                  <a:pt x="373" y="63"/>
                  <a:pt x="365" y="29"/>
                  <a:pt x="354" y="0"/>
                </a:cubicBezTo>
                <a:cubicBezTo>
                  <a:pt x="9" y="0"/>
                  <a:pt x="9" y="0"/>
                  <a:pt x="9" y="0"/>
                </a:cubicBezTo>
                <a:cubicBezTo>
                  <a:pt x="20" y="36"/>
                  <a:pt x="18" y="123"/>
                  <a:pt x="13" y="154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8" name="Freeform 9"/>
          <p:cNvSpPr>
            <a:spLocks/>
          </p:cNvSpPr>
          <p:nvPr/>
        </p:nvSpPr>
        <p:spPr bwMode="auto">
          <a:xfrm>
            <a:off x="3823687" y="1384014"/>
            <a:ext cx="1468401" cy="1178708"/>
          </a:xfrm>
          <a:custGeom>
            <a:avLst/>
            <a:gdLst/>
            <a:ahLst/>
            <a:cxnLst>
              <a:cxn ang="0">
                <a:pos x="59" y="57"/>
              </a:cxn>
              <a:cxn ang="0">
                <a:pos x="58" y="218"/>
              </a:cxn>
              <a:cxn ang="0">
                <a:pos x="46" y="211"/>
              </a:cxn>
              <a:cxn ang="0">
                <a:pos x="24" y="198"/>
              </a:cxn>
              <a:cxn ang="0">
                <a:pos x="30" y="259"/>
              </a:cxn>
              <a:cxn ang="0">
                <a:pos x="58" y="286"/>
              </a:cxn>
              <a:cxn ang="0">
                <a:pos x="64" y="390"/>
              </a:cxn>
              <a:cxn ang="0">
                <a:pos x="161" y="391"/>
              </a:cxn>
              <a:cxn ang="0">
                <a:pos x="199" y="363"/>
              </a:cxn>
              <a:cxn ang="0">
                <a:pos x="172" y="336"/>
              </a:cxn>
              <a:cxn ang="0">
                <a:pos x="221" y="326"/>
              </a:cxn>
              <a:cxn ang="0">
                <a:pos x="246" y="353"/>
              </a:cxn>
              <a:cxn ang="0">
                <a:pos x="264" y="385"/>
              </a:cxn>
              <a:cxn ang="0">
                <a:pos x="413" y="378"/>
              </a:cxn>
              <a:cxn ang="0">
                <a:pos x="413" y="0"/>
              </a:cxn>
              <a:cxn ang="0">
                <a:pos x="57" y="0"/>
              </a:cxn>
              <a:cxn ang="0">
                <a:pos x="59" y="57"/>
              </a:cxn>
            </a:cxnLst>
            <a:rect l="0" t="0" r="r" b="b"/>
            <a:pathLst>
              <a:path w="413" h="396">
                <a:moveTo>
                  <a:pt x="59" y="57"/>
                </a:moveTo>
                <a:cubicBezTo>
                  <a:pt x="67" y="111"/>
                  <a:pt x="64" y="212"/>
                  <a:pt x="58" y="218"/>
                </a:cubicBezTo>
                <a:cubicBezTo>
                  <a:pt x="51" y="223"/>
                  <a:pt x="46" y="220"/>
                  <a:pt x="46" y="211"/>
                </a:cubicBezTo>
                <a:cubicBezTo>
                  <a:pt x="46" y="202"/>
                  <a:pt x="42" y="186"/>
                  <a:pt x="24" y="198"/>
                </a:cubicBezTo>
                <a:cubicBezTo>
                  <a:pt x="6" y="211"/>
                  <a:pt x="0" y="272"/>
                  <a:pt x="30" y="259"/>
                </a:cubicBezTo>
                <a:cubicBezTo>
                  <a:pt x="42" y="254"/>
                  <a:pt x="55" y="274"/>
                  <a:pt x="58" y="286"/>
                </a:cubicBezTo>
                <a:cubicBezTo>
                  <a:pt x="63" y="311"/>
                  <a:pt x="57" y="342"/>
                  <a:pt x="64" y="390"/>
                </a:cubicBezTo>
                <a:cubicBezTo>
                  <a:pt x="107" y="396"/>
                  <a:pt x="137" y="396"/>
                  <a:pt x="161" y="391"/>
                </a:cubicBezTo>
                <a:cubicBezTo>
                  <a:pt x="190" y="385"/>
                  <a:pt x="206" y="370"/>
                  <a:pt x="199" y="363"/>
                </a:cubicBezTo>
                <a:cubicBezTo>
                  <a:pt x="192" y="356"/>
                  <a:pt x="170" y="351"/>
                  <a:pt x="172" y="336"/>
                </a:cubicBezTo>
                <a:cubicBezTo>
                  <a:pt x="174" y="320"/>
                  <a:pt x="205" y="321"/>
                  <a:pt x="221" y="326"/>
                </a:cubicBezTo>
                <a:cubicBezTo>
                  <a:pt x="236" y="331"/>
                  <a:pt x="255" y="336"/>
                  <a:pt x="246" y="353"/>
                </a:cubicBezTo>
                <a:cubicBezTo>
                  <a:pt x="236" y="370"/>
                  <a:pt x="247" y="380"/>
                  <a:pt x="264" y="385"/>
                </a:cubicBezTo>
                <a:cubicBezTo>
                  <a:pt x="277" y="389"/>
                  <a:pt x="350" y="373"/>
                  <a:pt x="413" y="378"/>
                </a:cubicBezTo>
                <a:cubicBezTo>
                  <a:pt x="413" y="0"/>
                  <a:pt x="413" y="0"/>
                  <a:pt x="413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56" y="22"/>
                  <a:pt x="57" y="43"/>
                  <a:pt x="59" y="57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auto">
          <a:xfrm>
            <a:off x="2753980" y="2518599"/>
            <a:ext cx="1499996" cy="1208963"/>
          </a:xfrm>
          <a:custGeom>
            <a:avLst/>
            <a:gdLst/>
            <a:ahLst/>
            <a:cxnLst>
              <a:cxn ang="0">
                <a:pos x="157" y="17"/>
              </a:cxn>
              <a:cxn ang="0">
                <a:pos x="182" y="55"/>
              </a:cxn>
              <a:cxn ang="0">
                <a:pos x="133" y="64"/>
              </a:cxn>
              <a:cxn ang="0">
                <a:pos x="105" y="45"/>
              </a:cxn>
              <a:cxn ang="0">
                <a:pos x="112" y="19"/>
              </a:cxn>
              <a:cxn ang="0">
                <a:pos x="11" y="12"/>
              </a:cxn>
              <a:cxn ang="0">
                <a:pos x="13" y="162"/>
              </a:cxn>
              <a:cxn ang="0">
                <a:pos x="9" y="235"/>
              </a:cxn>
              <a:cxn ang="0">
                <a:pos x="33" y="256"/>
              </a:cxn>
              <a:cxn ang="0">
                <a:pos x="67" y="248"/>
              </a:cxn>
              <a:cxn ang="0">
                <a:pos x="62" y="285"/>
              </a:cxn>
              <a:cxn ang="0">
                <a:pos x="34" y="316"/>
              </a:cxn>
              <a:cxn ang="0">
                <a:pos x="18" y="299"/>
              </a:cxn>
              <a:cxn ang="0">
                <a:pos x="5" y="299"/>
              </a:cxn>
              <a:cxn ang="0">
                <a:pos x="12" y="399"/>
              </a:cxn>
              <a:cxn ang="0">
                <a:pos x="85" y="392"/>
              </a:cxn>
              <a:cxn ang="0">
                <a:pos x="145" y="368"/>
              </a:cxn>
              <a:cxn ang="0">
                <a:pos x="146" y="337"/>
              </a:cxn>
              <a:cxn ang="0">
                <a:pos x="201" y="334"/>
              </a:cxn>
              <a:cxn ang="0">
                <a:pos x="198" y="364"/>
              </a:cxn>
              <a:cxn ang="0">
                <a:pos x="252" y="392"/>
              </a:cxn>
              <a:cxn ang="0">
                <a:pos x="363" y="401"/>
              </a:cxn>
              <a:cxn ang="0">
                <a:pos x="364" y="246"/>
              </a:cxn>
              <a:cxn ang="0">
                <a:pos x="384" y="199"/>
              </a:cxn>
              <a:cxn ang="0">
                <a:pos x="417" y="196"/>
              </a:cxn>
              <a:cxn ang="0">
                <a:pos x="408" y="157"/>
              </a:cxn>
              <a:cxn ang="0">
                <a:pos x="372" y="159"/>
              </a:cxn>
              <a:cxn ang="0">
                <a:pos x="367" y="125"/>
              </a:cxn>
              <a:cxn ang="0">
                <a:pos x="365" y="9"/>
              </a:cxn>
              <a:cxn ang="0">
                <a:pos x="157" y="17"/>
              </a:cxn>
            </a:cxnLst>
            <a:rect l="0" t="0" r="r" b="b"/>
            <a:pathLst>
              <a:path w="422" h="406">
                <a:moveTo>
                  <a:pt x="157" y="17"/>
                </a:moveTo>
                <a:cubicBezTo>
                  <a:pt x="147" y="27"/>
                  <a:pt x="186" y="42"/>
                  <a:pt x="182" y="55"/>
                </a:cubicBezTo>
                <a:cubicBezTo>
                  <a:pt x="178" y="68"/>
                  <a:pt x="154" y="66"/>
                  <a:pt x="133" y="64"/>
                </a:cubicBezTo>
                <a:cubicBezTo>
                  <a:pt x="113" y="63"/>
                  <a:pt x="104" y="56"/>
                  <a:pt x="105" y="45"/>
                </a:cubicBezTo>
                <a:cubicBezTo>
                  <a:pt x="105" y="34"/>
                  <a:pt x="123" y="25"/>
                  <a:pt x="112" y="19"/>
                </a:cubicBezTo>
                <a:cubicBezTo>
                  <a:pt x="86" y="5"/>
                  <a:pt x="22" y="10"/>
                  <a:pt x="11" y="12"/>
                </a:cubicBezTo>
                <a:cubicBezTo>
                  <a:pt x="23" y="73"/>
                  <a:pt x="15" y="141"/>
                  <a:pt x="13" y="162"/>
                </a:cubicBezTo>
                <a:cubicBezTo>
                  <a:pt x="11" y="182"/>
                  <a:pt x="6" y="219"/>
                  <a:pt x="9" y="235"/>
                </a:cubicBezTo>
                <a:cubicBezTo>
                  <a:pt x="11" y="252"/>
                  <a:pt x="21" y="258"/>
                  <a:pt x="33" y="256"/>
                </a:cubicBezTo>
                <a:cubicBezTo>
                  <a:pt x="44" y="253"/>
                  <a:pt x="59" y="241"/>
                  <a:pt x="67" y="248"/>
                </a:cubicBezTo>
                <a:cubicBezTo>
                  <a:pt x="74" y="254"/>
                  <a:pt x="67" y="270"/>
                  <a:pt x="62" y="285"/>
                </a:cubicBezTo>
                <a:cubicBezTo>
                  <a:pt x="57" y="299"/>
                  <a:pt x="43" y="316"/>
                  <a:pt x="34" y="316"/>
                </a:cubicBezTo>
                <a:cubicBezTo>
                  <a:pt x="24" y="316"/>
                  <a:pt x="20" y="305"/>
                  <a:pt x="18" y="299"/>
                </a:cubicBezTo>
                <a:cubicBezTo>
                  <a:pt x="16" y="292"/>
                  <a:pt x="10" y="292"/>
                  <a:pt x="5" y="299"/>
                </a:cubicBezTo>
                <a:cubicBezTo>
                  <a:pt x="0" y="306"/>
                  <a:pt x="8" y="384"/>
                  <a:pt x="12" y="399"/>
                </a:cubicBezTo>
                <a:cubicBezTo>
                  <a:pt x="32" y="391"/>
                  <a:pt x="53" y="381"/>
                  <a:pt x="85" y="392"/>
                </a:cubicBezTo>
                <a:cubicBezTo>
                  <a:pt x="110" y="400"/>
                  <a:pt x="156" y="390"/>
                  <a:pt x="145" y="368"/>
                </a:cubicBezTo>
                <a:cubicBezTo>
                  <a:pt x="137" y="351"/>
                  <a:pt x="138" y="341"/>
                  <a:pt x="146" y="337"/>
                </a:cubicBezTo>
                <a:cubicBezTo>
                  <a:pt x="154" y="333"/>
                  <a:pt x="192" y="329"/>
                  <a:pt x="201" y="334"/>
                </a:cubicBezTo>
                <a:cubicBezTo>
                  <a:pt x="209" y="340"/>
                  <a:pt x="204" y="356"/>
                  <a:pt x="198" y="364"/>
                </a:cubicBezTo>
                <a:cubicBezTo>
                  <a:pt x="189" y="374"/>
                  <a:pt x="217" y="387"/>
                  <a:pt x="252" y="392"/>
                </a:cubicBezTo>
                <a:cubicBezTo>
                  <a:pt x="303" y="400"/>
                  <a:pt x="337" y="406"/>
                  <a:pt x="363" y="401"/>
                </a:cubicBezTo>
                <a:cubicBezTo>
                  <a:pt x="343" y="320"/>
                  <a:pt x="363" y="270"/>
                  <a:pt x="364" y="246"/>
                </a:cubicBezTo>
                <a:cubicBezTo>
                  <a:pt x="365" y="215"/>
                  <a:pt x="372" y="187"/>
                  <a:pt x="384" y="199"/>
                </a:cubicBezTo>
                <a:cubicBezTo>
                  <a:pt x="401" y="214"/>
                  <a:pt x="412" y="211"/>
                  <a:pt x="417" y="196"/>
                </a:cubicBezTo>
                <a:cubicBezTo>
                  <a:pt x="422" y="181"/>
                  <a:pt x="416" y="163"/>
                  <a:pt x="408" y="157"/>
                </a:cubicBezTo>
                <a:cubicBezTo>
                  <a:pt x="400" y="151"/>
                  <a:pt x="384" y="166"/>
                  <a:pt x="372" y="159"/>
                </a:cubicBezTo>
                <a:cubicBezTo>
                  <a:pt x="360" y="153"/>
                  <a:pt x="362" y="142"/>
                  <a:pt x="367" y="125"/>
                </a:cubicBezTo>
                <a:cubicBezTo>
                  <a:pt x="380" y="71"/>
                  <a:pt x="368" y="39"/>
                  <a:pt x="365" y="9"/>
                </a:cubicBezTo>
                <a:cubicBezTo>
                  <a:pt x="300" y="0"/>
                  <a:pt x="167" y="7"/>
                  <a:pt x="157" y="17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10" name="Freeform 11"/>
          <p:cNvSpPr>
            <a:spLocks/>
          </p:cNvSpPr>
          <p:nvPr/>
        </p:nvSpPr>
        <p:spPr bwMode="auto">
          <a:xfrm>
            <a:off x="1354786" y="2521120"/>
            <a:ext cx="1662483" cy="1396800"/>
          </a:xfrm>
          <a:custGeom>
            <a:avLst/>
            <a:gdLst/>
            <a:ahLst/>
            <a:cxnLst>
              <a:cxn ang="0">
                <a:pos x="399" y="298"/>
              </a:cxn>
              <a:cxn ang="0">
                <a:pos x="412" y="298"/>
              </a:cxn>
              <a:cxn ang="0">
                <a:pos x="428" y="315"/>
              </a:cxn>
              <a:cxn ang="0">
                <a:pos x="456" y="284"/>
              </a:cxn>
              <a:cxn ang="0">
                <a:pos x="461" y="247"/>
              </a:cxn>
              <a:cxn ang="0">
                <a:pos x="427" y="255"/>
              </a:cxn>
              <a:cxn ang="0">
                <a:pos x="403" y="234"/>
              </a:cxn>
              <a:cxn ang="0">
                <a:pos x="407" y="161"/>
              </a:cxn>
              <a:cxn ang="0">
                <a:pos x="405" y="11"/>
              </a:cxn>
              <a:cxn ang="0">
                <a:pos x="266" y="5"/>
              </a:cxn>
              <a:cxn ang="0">
                <a:pos x="222" y="24"/>
              </a:cxn>
              <a:cxn ang="0">
                <a:pos x="220" y="61"/>
              </a:cxn>
              <a:cxn ang="0">
                <a:pos x="171" y="54"/>
              </a:cxn>
              <a:cxn ang="0">
                <a:pos x="179" y="28"/>
              </a:cxn>
              <a:cxn ang="0">
                <a:pos x="156" y="15"/>
              </a:cxn>
              <a:cxn ang="0">
                <a:pos x="53" y="13"/>
              </a:cxn>
              <a:cxn ang="0">
                <a:pos x="52" y="192"/>
              </a:cxn>
              <a:cxn ang="0">
                <a:pos x="57" y="278"/>
              </a:cxn>
              <a:cxn ang="0">
                <a:pos x="40" y="287"/>
              </a:cxn>
              <a:cxn ang="0">
                <a:pos x="11" y="291"/>
              </a:cxn>
              <a:cxn ang="0">
                <a:pos x="17" y="340"/>
              </a:cxn>
              <a:cxn ang="0">
                <a:pos x="40" y="335"/>
              </a:cxn>
              <a:cxn ang="0">
                <a:pos x="58" y="326"/>
              </a:cxn>
              <a:cxn ang="0">
                <a:pos x="53" y="403"/>
              </a:cxn>
              <a:cxn ang="0">
                <a:pos x="185" y="398"/>
              </a:cxn>
              <a:cxn ang="0">
                <a:pos x="243" y="428"/>
              </a:cxn>
              <a:cxn ang="0">
                <a:pos x="258" y="465"/>
              </a:cxn>
              <a:cxn ang="0">
                <a:pos x="306" y="441"/>
              </a:cxn>
              <a:cxn ang="0">
                <a:pos x="286" y="418"/>
              </a:cxn>
              <a:cxn ang="0">
                <a:pos x="333" y="397"/>
              </a:cxn>
              <a:cxn ang="0">
                <a:pos x="406" y="398"/>
              </a:cxn>
              <a:cxn ang="0">
                <a:pos x="399" y="298"/>
              </a:cxn>
            </a:cxnLst>
            <a:rect l="0" t="0" r="r" b="b"/>
            <a:pathLst>
              <a:path w="468" h="469">
                <a:moveTo>
                  <a:pt x="399" y="298"/>
                </a:moveTo>
                <a:cubicBezTo>
                  <a:pt x="404" y="291"/>
                  <a:pt x="410" y="291"/>
                  <a:pt x="412" y="298"/>
                </a:cubicBezTo>
                <a:cubicBezTo>
                  <a:pt x="414" y="304"/>
                  <a:pt x="418" y="315"/>
                  <a:pt x="428" y="315"/>
                </a:cubicBezTo>
                <a:cubicBezTo>
                  <a:pt x="437" y="315"/>
                  <a:pt x="451" y="298"/>
                  <a:pt x="456" y="284"/>
                </a:cubicBezTo>
                <a:cubicBezTo>
                  <a:pt x="461" y="269"/>
                  <a:pt x="468" y="253"/>
                  <a:pt x="461" y="247"/>
                </a:cubicBezTo>
                <a:cubicBezTo>
                  <a:pt x="453" y="240"/>
                  <a:pt x="438" y="252"/>
                  <a:pt x="427" y="255"/>
                </a:cubicBezTo>
                <a:cubicBezTo>
                  <a:pt x="415" y="257"/>
                  <a:pt x="405" y="251"/>
                  <a:pt x="403" y="234"/>
                </a:cubicBezTo>
                <a:cubicBezTo>
                  <a:pt x="400" y="218"/>
                  <a:pt x="405" y="181"/>
                  <a:pt x="407" y="161"/>
                </a:cubicBezTo>
                <a:cubicBezTo>
                  <a:pt x="409" y="140"/>
                  <a:pt x="417" y="72"/>
                  <a:pt x="405" y="11"/>
                </a:cubicBezTo>
                <a:cubicBezTo>
                  <a:pt x="345" y="17"/>
                  <a:pt x="294" y="11"/>
                  <a:pt x="266" y="5"/>
                </a:cubicBezTo>
                <a:cubicBezTo>
                  <a:pt x="238" y="0"/>
                  <a:pt x="222" y="17"/>
                  <a:pt x="222" y="24"/>
                </a:cubicBezTo>
                <a:cubicBezTo>
                  <a:pt x="222" y="32"/>
                  <a:pt x="236" y="53"/>
                  <a:pt x="220" y="61"/>
                </a:cubicBezTo>
                <a:cubicBezTo>
                  <a:pt x="204" y="69"/>
                  <a:pt x="179" y="67"/>
                  <a:pt x="171" y="54"/>
                </a:cubicBezTo>
                <a:cubicBezTo>
                  <a:pt x="164" y="40"/>
                  <a:pt x="179" y="34"/>
                  <a:pt x="179" y="28"/>
                </a:cubicBezTo>
                <a:cubicBezTo>
                  <a:pt x="179" y="22"/>
                  <a:pt x="169" y="15"/>
                  <a:pt x="156" y="15"/>
                </a:cubicBezTo>
                <a:cubicBezTo>
                  <a:pt x="144" y="15"/>
                  <a:pt x="107" y="21"/>
                  <a:pt x="53" y="13"/>
                </a:cubicBezTo>
                <a:cubicBezTo>
                  <a:pt x="51" y="26"/>
                  <a:pt x="41" y="149"/>
                  <a:pt x="52" y="192"/>
                </a:cubicBezTo>
                <a:cubicBezTo>
                  <a:pt x="64" y="235"/>
                  <a:pt x="60" y="269"/>
                  <a:pt x="57" y="278"/>
                </a:cubicBezTo>
                <a:cubicBezTo>
                  <a:pt x="54" y="287"/>
                  <a:pt x="48" y="293"/>
                  <a:pt x="40" y="287"/>
                </a:cubicBezTo>
                <a:cubicBezTo>
                  <a:pt x="33" y="281"/>
                  <a:pt x="21" y="273"/>
                  <a:pt x="11" y="291"/>
                </a:cubicBezTo>
                <a:cubicBezTo>
                  <a:pt x="0" y="309"/>
                  <a:pt x="10" y="337"/>
                  <a:pt x="17" y="340"/>
                </a:cubicBezTo>
                <a:cubicBezTo>
                  <a:pt x="25" y="344"/>
                  <a:pt x="37" y="345"/>
                  <a:pt x="40" y="335"/>
                </a:cubicBezTo>
                <a:cubicBezTo>
                  <a:pt x="44" y="325"/>
                  <a:pt x="52" y="320"/>
                  <a:pt x="58" y="326"/>
                </a:cubicBezTo>
                <a:cubicBezTo>
                  <a:pt x="76" y="344"/>
                  <a:pt x="46" y="354"/>
                  <a:pt x="53" y="403"/>
                </a:cubicBezTo>
                <a:cubicBezTo>
                  <a:pt x="73" y="403"/>
                  <a:pt x="146" y="390"/>
                  <a:pt x="185" y="398"/>
                </a:cubicBezTo>
                <a:cubicBezTo>
                  <a:pt x="214" y="403"/>
                  <a:pt x="247" y="413"/>
                  <a:pt x="243" y="428"/>
                </a:cubicBezTo>
                <a:cubicBezTo>
                  <a:pt x="239" y="440"/>
                  <a:pt x="219" y="461"/>
                  <a:pt x="258" y="465"/>
                </a:cubicBezTo>
                <a:cubicBezTo>
                  <a:pt x="296" y="469"/>
                  <a:pt x="306" y="447"/>
                  <a:pt x="306" y="441"/>
                </a:cubicBezTo>
                <a:cubicBezTo>
                  <a:pt x="306" y="425"/>
                  <a:pt x="286" y="429"/>
                  <a:pt x="286" y="418"/>
                </a:cubicBezTo>
                <a:cubicBezTo>
                  <a:pt x="287" y="406"/>
                  <a:pt x="307" y="394"/>
                  <a:pt x="333" y="397"/>
                </a:cubicBezTo>
                <a:cubicBezTo>
                  <a:pt x="360" y="400"/>
                  <a:pt x="368" y="409"/>
                  <a:pt x="406" y="398"/>
                </a:cubicBezTo>
                <a:cubicBezTo>
                  <a:pt x="402" y="383"/>
                  <a:pt x="394" y="305"/>
                  <a:pt x="399" y="298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11" name="Freeform 12"/>
          <p:cNvSpPr>
            <a:spLocks/>
          </p:cNvSpPr>
          <p:nvPr/>
        </p:nvSpPr>
        <p:spPr bwMode="auto">
          <a:xfrm>
            <a:off x="4013255" y="3655705"/>
            <a:ext cx="1278833" cy="1220309"/>
          </a:xfrm>
          <a:custGeom>
            <a:avLst/>
            <a:gdLst/>
            <a:ahLst/>
            <a:cxnLst>
              <a:cxn ang="0">
                <a:pos x="152" y="22"/>
              </a:cxn>
              <a:cxn ang="0">
                <a:pos x="178" y="60"/>
              </a:cxn>
              <a:cxn ang="0">
                <a:pos x="129" y="69"/>
              </a:cxn>
              <a:cxn ang="0">
                <a:pos x="100" y="50"/>
              </a:cxn>
              <a:cxn ang="0">
                <a:pos x="108" y="23"/>
              </a:cxn>
              <a:cxn ang="0">
                <a:pos x="9" y="19"/>
              </a:cxn>
              <a:cxn ang="0">
                <a:pos x="9" y="154"/>
              </a:cxn>
              <a:cxn ang="0">
                <a:pos x="26" y="236"/>
              </a:cxn>
              <a:cxn ang="0">
                <a:pos x="49" y="209"/>
              </a:cxn>
              <a:cxn ang="0">
                <a:pos x="64" y="250"/>
              </a:cxn>
              <a:cxn ang="0">
                <a:pos x="47" y="284"/>
              </a:cxn>
              <a:cxn ang="0">
                <a:pos x="24" y="277"/>
              </a:cxn>
              <a:cxn ang="0">
                <a:pos x="9" y="325"/>
              </a:cxn>
              <a:cxn ang="0">
                <a:pos x="10" y="410"/>
              </a:cxn>
              <a:cxn ang="0">
                <a:pos x="360" y="410"/>
              </a:cxn>
              <a:cxn ang="0">
                <a:pos x="360" y="29"/>
              </a:cxn>
              <a:cxn ang="0">
                <a:pos x="152" y="22"/>
              </a:cxn>
            </a:cxnLst>
            <a:rect l="0" t="0" r="r" b="b"/>
            <a:pathLst>
              <a:path w="360" h="410">
                <a:moveTo>
                  <a:pt x="152" y="22"/>
                </a:moveTo>
                <a:cubicBezTo>
                  <a:pt x="141" y="31"/>
                  <a:pt x="182" y="46"/>
                  <a:pt x="178" y="60"/>
                </a:cubicBezTo>
                <a:cubicBezTo>
                  <a:pt x="173" y="73"/>
                  <a:pt x="149" y="70"/>
                  <a:pt x="129" y="69"/>
                </a:cubicBezTo>
                <a:cubicBezTo>
                  <a:pt x="108" y="68"/>
                  <a:pt x="100" y="61"/>
                  <a:pt x="100" y="50"/>
                </a:cubicBezTo>
                <a:cubicBezTo>
                  <a:pt x="101" y="39"/>
                  <a:pt x="119" y="29"/>
                  <a:pt x="108" y="23"/>
                </a:cubicBezTo>
                <a:cubicBezTo>
                  <a:pt x="82" y="10"/>
                  <a:pt x="20" y="16"/>
                  <a:pt x="9" y="19"/>
                </a:cubicBezTo>
                <a:cubicBezTo>
                  <a:pt x="20" y="71"/>
                  <a:pt x="12" y="137"/>
                  <a:pt x="9" y="154"/>
                </a:cubicBezTo>
                <a:cubicBezTo>
                  <a:pt x="0" y="197"/>
                  <a:pt x="9" y="233"/>
                  <a:pt x="26" y="236"/>
                </a:cubicBezTo>
                <a:cubicBezTo>
                  <a:pt x="33" y="237"/>
                  <a:pt x="34" y="212"/>
                  <a:pt x="49" y="209"/>
                </a:cubicBezTo>
                <a:cubicBezTo>
                  <a:pt x="64" y="207"/>
                  <a:pt x="64" y="234"/>
                  <a:pt x="64" y="250"/>
                </a:cubicBezTo>
                <a:cubicBezTo>
                  <a:pt x="64" y="267"/>
                  <a:pt x="57" y="284"/>
                  <a:pt x="47" y="284"/>
                </a:cubicBezTo>
                <a:cubicBezTo>
                  <a:pt x="36" y="284"/>
                  <a:pt x="34" y="277"/>
                  <a:pt x="24" y="277"/>
                </a:cubicBezTo>
                <a:cubicBezTo>
                  <a:pt x="14" y="276"/>
                  <a:pt x="13" y="298"/>
                  <a:pt x="9" y="325"/>
                </a:cubicBezTo>
                <a:cubicBezTo>
                  <a:pt x="7" y="341"/>
                  <a:pt x="4" y="373"/>
                  <a:pt x="10" y="410"/>
                </a:cubicBezTo>
                <a:cubicBezTo>
                  <a:pt x="360" y="410"/>
                  <a:pt x="360" y="410"/>
                  <a:pt x="360" y="410"/>
                </a:cubicBezTo>
                <a:cubicBezTo>
                  <a:pt x="360" y="29"/>
                  <a:pt x="360" y="29"/>
                  <a:pt x="360" y="29"/>
                </a:cubicBezTo>
                <a:cubicBezTo>
                  <a:pt x="293" y="11"/>
                  <a:pt x="181" y="0"/>
                  <a:pt x="152" y="22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12" name="Freeform 13"/>
          <p:cNvSpPr>
            <a:spLocks/>
          </p:cNvSpPr>
          <p:nvPr/>
        </p:nvSpPr>
        <p:spPr bwMode="auto">
          <a:xfrm>
            <a:off x="2591493" y="3498124"/>
            <a:ext cx="1648942" cy="1377890"/>
          </a:xfrm>
          <a:custGeom>
            <a:avLst/>
            <a:gdLst/>
            <a:ahLst/>
            <a:cxnLst>
              <a:cxn ang="0">
                <a:pos x="409" y="378"/>
              </a:cxn>
              <a:cxn ang="0">
                <a:pos x="424" y="330"/>
              </a:cxn>
              <a:cxn ang="0">
                <a:pos x="447" y="337"/>
              </a:cxn>
              <a:cxn ang="0">
                <a:pos x="464" y="303"/>
              </a:cxn>
              <a:cxn ang="0">
                <a:pos x="449" y="262"/>
              </a:cxn>
              <a:cxn ang="0">
                <a:pos x="426" y="289"/>
              </a:cxn>
              <a:cxn ang="0">
                <a:pos x="409" y="207"/>
              </a:cxn>
              <a:cxn ang="0">
                <a:pos x="409" y="72"/>
              </a:cxn>
              <a:cxn ang="0">
                <a:pos x="298" y="63"/>
              </a:cxn>
              <a:cxn ang="0">
                <a:pos x="244" y="35"/>
              </a:cxn>
              <a:cxn ang="0">
                <a:pos x="247" y="5"/>
              </a:cxn>
              <a:cxn ang="0">
                <a:pos x="192" y="8"/>
              </a:cxn>
              <a:cxn ang="0">
                <a:pos x="191" y="39"/>
              </a:cxn>
              <a:cxn ang="0">
                <a:pos x="131" y="63"/>
              </a:cxn>
              <a:cxn ang="0">
                <a:pos x="58" y="70"/>
              </a:cxn>
              <a:cxn ang="0">
                <a:pos x="59" y="183"/>
              </a:cxn>
              <a:cxn ang="0">
                <a:pos x="47" y="255"/>
              </a:cxn>
              <a:cxn ang="0">
                <a:pos x="25" y="266"/>
              </a:cxn>
              <a:cxn ang="0">
                <a:pos x="2" y="282"/>
              </a:cxn>
              <a:cxn ang="0">
                <a:pos x="12" y="320"/>
              </a:cxn>
              <a:cxn ang="0">
                <a:pos x="41" y="310"/>
              </a:cxn>
              <a:cxn ang="0">
                <a:pos x="59" y="305"/>
              </a:cxn>
              <a:cxn ang="0">
                <a:pos x="54" y="383"/>
              </a:cxn>
              <a:cxn ang="0">
                <a:pos x="63" y="463"/>
              </a:cxn>
              <a:cxn ang="0">
                <a:pos x="410" y="463"/>
              </a:cxn>
              <a:cxn ang="0">
                <a:pos x="409" y="378"/>
              </a:cxn>
            </a:cxnLst>
            <a:rect l="0" t="0" r="r" b="b"/>
            <a:pathLst>
              <a:path w="464" h="463">
                <a:moveTo>
                  <a:pt x="409" y="378"/>
                </a:moveTo>
                <a:cubicBezTo>
                  <a:pt x="413" y="351"/>
                  <a:pt x="414" y="329"/>
                  <a:pt x="424" y="330"/>
                </a:cubicBezTo>
                <a:cubicBezTo>
                  <a:pt x="434" y="330"/>
                  <a:pt x="436" y="337"/>
                  <a:pt x="447" y="337"/>
                </a:cubicBezTo>
                <a:cubicBezTo>
                  <a:pt x="457" y="337"/>
                  <a:pt x="464" y="320"/>
                  <a:pt x="464" y="303"/>
                </a:cubicBezTo>
                <a:cubicBezTo>
                  <a:pt x="464" y="287"/>
                  <a:pt x="464" y="260"/>
                  <a:pt x="449" y="262"/>
                </a:cubicBezTo>
                <a:cubicBezTo>
                  <a:pt x="434" y="265"/>
                  <a:pt x="433" y="290"/>
                  <a:pt x="426" y="289"/>
                </a:cubicBezTo>
                <a:cubicBezTo>
                  <a:pt x="409" y="286"/>
                  <a:pt x="400" y="250"/>
                  <a:pt x="409" y="207"/>
                </a:cubicBezTo>
                <a:cubicBezTo>
                  <a:pt x="412" y="190"/>
                  <a:pt x="420" y="124"/>
                  <a:pt x="409" y="72"/>
                </a:cubicBezTo>
                <a:cubicBezTo>
                  <a:pt x="383" y="77"/>
                  <a:pt x="349" y="71"/>
                  <a:pt x="298" y="63"/>
                </a:cubicBezTo>
                <a:cubicBezTo>
                  <a:pt x="263" y="58"/>
                  <a:pt x="235" y="45"/>
                  <a:pt x="244" y="35"/>
                </a:cubicBezTo>
                <a:cubicBezTo>
                  <a:pt x="250" y="27"/>
                  <a:pt x="255" y="11"/>
                  <a:pt x="247" y="5"/>
                </a:cubicBezTo>
                <a:cubicBezTo>
                  <a:pt x="238" y="0"/>
                  <a:pt x="200" y="4"/>
                  <a:pt x="192" y="8"/>
                </a:cubicBezTo>
                <a:cubicBezTo>
                  <a:pt x="184" y="12"/>
                  <a:pt x="183" y="22"/>
                  <a:pt x="191" y="39"/>
                </a:cubicBezTo>
                <a:cubicBezTo>
                  <a:pt x="202" y="61"/>
                  <a:pt x="156" y="71"/>
                  <a:pt x="131" y="63"/>
                </a:cubicBezTo>
                <a:cubicBezTo>
                  <a:pt x="99" y="52"/>
                  <a:pt x="78" y="62"/>
                  <a:pt x="58" y="70"/>
                </a:cubicBezTo>
                <a:cubicBezTo>
                  <a:pt x="63" y="94"/>
                  <a:pt x="61" y="160"/>
                  <a:pt x="59" y="183"/>
                </a:cubicBezTo>
                <a:cubicBezTo>
                  <a:pt x="57" y="205"/>
                  <a:pt x="51" y="242"/>
                  <a:pt x="47" y="255"/>
                </a:cubicBezTo>
                <a:cubicBezTo>
                  <a:pt x="46" y="260"/>
                  <a:pt x="41" y="279"/>
                  <a:pt x="25" y="266"/>
                </a:cubicBezTo>
                <a:cubicBezTo>
                  <a:pt x="10" y="254"/>
                  <a:pt x="4" y="270"/>
                  <a:pt x="2" y="282"/>
                </a:cubicBezTo>
                <a:cubicBezTo>
                  <a:pt x="0" y="295"/>
                  <a:pt x="2" y="307"/>
                  <a:pt x="12" y="320"/>
                </a:cubicBezTo>
                <a:cubicBezTo>
                  <a:pt x="23" y="332"/>
                  <a:pt x="34" y="322"/>
                  <a:pt x="41" y="310"/>
                </a:cubicBezTo>
                <a:cubicBezTo>
                  <a:pt x="47" y="299"/>
                  <a:pt x="53" y="297"/>
                  <a:pt x="59" y="305"/>
                </a:cubicBezTo>
                <a:cubicBezTo>
                  <a:pt x="68" y="315"/>
                  <a:pt x="58" y="339"/>
                  <a:pt x="54" y="383"/>
                </a:cubicBezTo>
                <a:cubicBezTo>
                  <a:pt x="51" y="403"/>
                  <a:pt x="58" y="441"/>
                  <a:pt x="63" y="463"/>
                </a:cubicBezTo>
                <a:cubicBezTo>
                  <a:pt x="410" y="463"/>
                  <a:pt x="410" y="463"/>
                  <a:pt x="410" y="463"/>
                </a:cubicBezTo>
                <a:cubicBezTo>
                  <a:pt x="404" y="426"/>
                  <a:pt x="407" y="394"/>
                  <a:pt x="409" y="378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13" name="Freeform 14"/>
          <p:cNvSpPr>
            <a:spLocks/>
          </p:cNvSpPr>
          <p:nvPr/>
        </p:nvSpPr>
        <p:spPr bwMode="auto">
          <a:xfrm>
            <a:off x="3974138" y="2337066"/>
            <a:ext cx="1317950" cy="1535471"/>
          </a:xfrm>
          <a:custGeom>
            <a:avLst/>
            <a:gdLst/>
            <a:ahLst/>
            <a:cxnLst>
              <a:cxn ang="0">
                <a:pos x="222" y="65"/>
              </a:cxn>
              <a:cxn ang="0">
                <a:pos x="204" y="33"/>
              </a:cxn>
              <a:cxn ang="0">
                <a:pos x="179" y="6"/>
              </a:cxn>
              <a:cxn ang="0">
                <a:pos x="130" y="16"/>
              </a:cxn>
              <a:cxn ang="0">
                <a:pos x="157" y="43"/>
              </a:cxn>
              <a:cxn ang="0">
                <a:pos x="119" y="71"/>
              </a:cxn>
              <a:cxn ang="0">
                <a:pos x="22" y="70"/>
              </a:cxn>
              <a:cxn ang="0">
                <a:pos x="24" y="186"/>
              </a:cxn>
              <a:cxn ang="0">
                <a:pos x="29" y="220"/>
              </a:cxn>
              <a:cxn ang="0">
                <a:pos x="65" y="218"/>
              </a:cxn>
              <a:cxn ang="0">
                <a:pos x="74" y="257"/>
              </a:cxn>
              <a:cxn ang="0">
                <a:pos x="41" y="260"/>
              </a:cxn>
              <a:cxn ang="0">
                <a:pos x="21" y="307"/>
              </a:cxn>
              <a:cxn ang="0">
                <a:pos x="20" y="462"/>
              </a:cxn>
              <a:cxn ang="0">
                <a:pos x="119" y="466"/>
              </a:cxn>
              <a:cxn ang="0">
                <a:pos x="111" y="493"/>
              </a:cxn>
              <a:cxn ang="0">
                <a:pos x="140" y="512"/>
              </a:cxn>
              <a:cxn ang="0">
                <a:pos x="189" y="503"/>
              </a:cxn>
              <a:cxn ang="0">
                <a:pos x="163" y="465"/>
              </a:cxn>
              <a:cxn ang="0">
                <a:pos x="371" y="472"/>
              </a:cxn>
              <a:cxn ang="0">
                <a:pos x="371" y="58"/>
              </a:cxn>
              <a:cxn ang="0">
                <a:pos x="222" y="65"/>
              </a:cxn>
            </a:cxnLst>
            <a:rect l="0" t="0" r="r" b="b"/>
            <a:pathLst>
              <a:path w="371" h="516">
                <a:moveTo>
                  <a:pt x="222" y="65"/>
                </a:moveTo>
                <a:cubicBezTo>
                  <a:pt x="205" y="60"/>
                  <a:pt x="194" y="50"/>
                  <a:pt x="204" y="33"/>
                </a:cubicBezTo>
                <a:cubicBezTo>
                  <a:pt x="213" y="16"/>
                  <a:pt x="194" y="11"/>
                  <a:pt x="179" y="6"/>
                </a:cubicBezTo>
                <a:cubicBezTo>
                  <a:pt x="163" y="1"/>
                  <a:pt x="132" y="0"/>
                  <a:pt x="130" y="16"/>
                </a:cubicBezTo>
                <a:cubicBezTo>
                  <a:pt x="128" y="31"/>
                  <a:pt x="150" y="36"/>
                  <a:pt x="157" y="43"/>
                </a:cubicBezTo>
                <a:cubicBezTo>
                  <a:pt x="164" y="50"/>
                  <a:pt x="148" y="65"/>
                  <a:pt x="119" y="71"/>
                </a:cubicBezTo>
                <a:cubicBezTo>
                  <a:pt x="95" y="76"/>
                  <a:pt x="65" y="76"/>
                  <a:pt x="22" y="70"/>
                </a:cubicBezTo>
                <a:cubicBezTo>
                  <a:pt x="25" y="100"/>
                  <a:pt x="37" y="132"/>
                  <a:pt x="24" y="186"/>
                </a:cubicBezTo>
                <a:cubicBezTo>
                  <a:pt x="19" y="203"/>
                  <a:pt x="17" y="214"/>
                  <a:pt x="29" y="220"/>
                </a:cubicBezTo>
                <a:cubicBezTo>
                  <a:pt x="41" y="227"/>
                  <a:pt x="57" y="212"/>
                  <a:pt x="65" y="218"/>
                </a:cubicBezTo>
                <a:cubicBezTo>
                  <a:pt x="73" y="224"/>
                  <a:pt x="79" y="242"/>
                  <a:pt x="74" y="257"/>
                </a:cubicBezTo>
                <a:cubicBezTo>
                  <a:pt x="69" y="272"/>
                  <a:pt x="58" y="275"/>
                  <a:pt x="41" y="260"/>
                </a:cubicBezTo>
                <a:cubicBezTo>
                  <a:pt x="29" y="248"/>
                  <a:pt x="22" y="276"/>
                  <a:pt x="21" y="307"/>
                </a:cubicBezTo>
                <a:cubicBezTo>
                  <a:pt x="20" y="331"/>
                  <a:pt x="0" y="381"/>
                  <a:pt x="20" y="462"/>
                </a:cubicBezTo>
                <a:cubicBezTo>
                  <a:pt x="31" y="459"/>
                  <a:pt x="93" y="453"/>
                  <a:pt x="119" y="466"/>
                </a:cubicBezTo>
                <a:cubicBezTo>
                  <a:pt x="130" y="472"/>
                  <a:pt x="112" y="482"/>
                  <a:pt x="111" y="493"/>
                </a:cubicBezTo>
                <a:cubicBezTo>
                  <a:pt x="111" y="504"/>
                  <a:pt x="119" y="511"/>
                  <a:pt x="140" y="512"/>
                </a:cubicBezTo>
                <a:cubicBezTo>
                  <a:pt x="160" y="513"/>
                  <a:pt x="184" y="516"/>
                  <a:pt x="189" y="503"/>
                </a:cubicBezTo>
                <a:cubicBezTo>
                  <a:pt x="193" y="489"/>
                  <a:pt x="152" y="474"/>
                  <a:pt x="163" y="465"/>
                </a:cubicBezTo>
                <a:cubicBezTo>
                  <a:pt x="192" y="443"/>
                  <a:pt x="304" y="454"/>
                  <a:pt x="371" y="472"/>
                </a:cubicBezTo>
                <a:cubicBezTo>
                  <a:pt x="371" y="58"/>
                  <a:pt x="371" y="58"/>
                  <a:pt x="371" y="58"/>
                </a:cubicBezTo>
                <a:cubicBezTo>
                  <a:pt x="308" y="53"/>
                  <a:pt x="235" y="69"/>
                  <a:pt x="222" y="65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14" name="Freeform 15"/>
          <p:cNvSpPr>
            <a:spLocks/>
          </p:cNvSpPr>
          <p:nvPr/>
        </p:nvSpPr>
        <p:spPr bwMode="auto">
          <a:xfrm>
            <a:off x="1493201" y="3682179"/>
            <a:ext cx="1339014" cy="1193835"/>
          </a:xfrm>
          <a:custGeom>
            <a:avLst/>
            <a:gdLst/>
            <a:ahLst/>
            <a:cxnLst>
              <a:cxn ang="0">
                <a:pos x="363" y="321"/>
              </a:cxn>
              <a:cxn ang="0">
                <a:pos x="368" y="243"/>
              </a:cxn>
              <a:cxn ang="0">
                <a:pos x="350" y="248"/>
              </a:cxn>
              <a:cxn ang="0">
                <a:pos x="321" y="258"/>
              </a:cxn>
              <a:cxn ang="0">
                <a:pos x="311" y="220"/>
              </a:cxn>
              <a:cxn ang="0">
                <a:pos x="334" y="204"/>
              </a:cxn>
              <a:cxn ang="0">
                <a:pos x="356" y="193"/>
              </a:cxn>
              <a:cxn ang="0">
                <a:pos x="368" y="121"/>
              </a:cxn>
              <a:cxn ang="0">
                <a:pos x="367" y="8"/>
              </a:cxn>
              <a:cxn ang="0">
                <a:pos x="294" y="7"/>
              </a:cxn>
              <a:cxn ang="0">
                <a:pos x="247" y="28"/>
              </a:cxn>
              <a:cxn ang="0">
                <a:pos x="267" y="51"/>
              </a:cxn>
              <a:cxn ang="0">
                <a:pos x="219" y="75"/>
              </a:cxn>
              <a:cxn ang="0">
                <a:pos x="204" y="38"/>
              </a:cxn>
              <a:cxn ang="0">
                <a:pos x="146" y="8"/>
              </a:cxn>
              <a:cxn ang="0">
                <a:pos x="14" y="13"/>
              </a:cxn>
              <a:cxn ang="0">
                <a:pos x="3" y="133"/>
              </a:cxn>
              <a:cxn ang="0">
                <a:pos x="24" y="175"/>
              </a:cxn>
              <a:cxn ang="0">
                <a:pos x="44" y="148"/>
              </a:cxn>
              <a:cxn ang="0">
                <a:pos x="66" y="184"/>
              </a:cxn>
              <a:cxn ang="0">
                <a:pos x="31" y="227"/>
              </a:cxn>
              <a:cxn ang="0">
                <a:pos x="2" y="255"/>
              </a:cxn>
              <a:cxn ang="0">
                <a:pos x="15" y="401"/>
              </a:cxn>
              <a:cxn ang="0">
                <a:pos x="372" y="401"/>
              </a:cxn>
              <a:cxn ang="0">
                <a:pos x="363" y="321"/>
              </a:cxn>
            </a:cxnLst>
            <a:rect l="0" t="0" r="r" b="b"/>
            <a:pathLst>
              <a:path w="377" h="401">
                <a:moveTo>
                  <a:pt x="363" y="321"/>
                </a:moveTo>
                <a:cubicBezTo>
                  <a:pt x="367" y="277"/>
                  <a:pt x="377" y="253"/>
                  <a:pt x="368" y="243"/>
                </a:cubicBezTo>
                <a:cubicBezTo>
                  <a:pt x="362" y="235"/>
                  <a:pt x="356" y="237"/>
                  <a:pt x="350" y="248"/>
                </a:cubicBezTo>
                <a:cubicBezTo>
                  <a:pt x="343" y="260"/>
                  <a:pt x="332" y="270"/>
                  <a:pt x="321" y="258"/>
                </a:cubicBezTo>
                <a:cubicBezTo>
                  <a:pt x="311" y="245"/>
                  <a:pt x="309" y="233"/>
                  <a:pt x="311" y="220"/>
                </a:cubicBezTo>
                <a:cubicBezTo>
                  <a:pt x="313" y="208"/>
                  <a:pt x="319" y="192"/>
                  <a:pt x="334" y="204"/>
                </a:cubicBezTo>
                <a:cubicBezTo>
                  <a:pt x="350" y="217"/>
                  <a:pt x="355" y="198"/>
                  <a:pt x="356" y="193"/>
                </a:cubicBezTo>
                <a:cubicBezTo>
                  <a:pt x="360" y="180"/>
                  <a:pt x="366" y="143"/>
                  <a:pt x="368" y="121"/>
                </a:cubicBezTo>
                <a:cubicBezTo>
                  <a:pt x="370" y="98"/>
                  <a:pt x="372" y="32"/>
                  <a:pt x="367" y="8"/>
                </a:cubicBezTo>
                <a:cubicBezTo>
                  <a:pt x="329" y="19"/>
                  <a:pt x="321" y="10"/>
                  <a:pt x="294" y="7"/>
                </a:cubicBezTo>
                <a:cubicBezTo>
                  <a:pt x="268" y="4"/>
                  <a:pt x="248" y="16"/>
                  <a:pt x="247" y="28"/>
                </a:cubicBezTo>
                <a:cubicBezTo>
                  <a:pt x="247" y="39"/>
                  <a:pt x="267" y="35"/>
                  <a:pt x="267" y="51"/>
                </a:cubicBezTo>
                <a:cubicBezTo>
                  <a:pt x="267" y="57"/>
                  <a:pt x="257" y="79"/>
                  <a:pt x="219" y="75"/>
                </a:cubicBezTo>
                <a:cubicBezTo>
                  <a:pt x="180" y="71"/>
                  <a:pt x="200" y="50"/>
                  <a:pt x="204" y="38"/>
                </a:cubicBezTo>
                <a:cubicBezTo>
                  <a:pt x="208" y="23"/>
                  <a:pt x="175" y="13"/>
                  <a:pt x="146" y="8"/>
                </a:cubicBezTo>
                <a:cubicBezTo>
                  <a:pt x="107" y="0"/>
                  <a:pt x="34" y="13"/>
                  <a:pt x="14" y="13"/>
                </a:cubicBezTo>
                <a:cubicBezTo>
                  <a:pt x="20" y="64"/>
                  <a:pt x="3" y="107"/>
                  <a:pt x="3" y="133"/>
                </a:cubicBezTo>
                <a:cubicBezTo>
                  <a:pt x="4" y="147"/>
                  <a:pt x="12" y="175"/>
                  <a:pt x="24" y="175"/>
                </a:cubicBezTo>
                <a:cubicBezTo>
                  <a:pt x="36" y="175"/>
                  <a:pt x="31" y="148"/>
                  <a:pt x="44" y="148"/>
                </a:cubicBezTo>
                <a:cubicBezTo>
                  <a:pt x="58" y="148"/>
                  <a:pt x="69" y="167"/>
                  <a:pt x="66" y="184"/>
                </a:cubicBezTo>
                <a:cubicBezTo>
                  <a:pt x="64" y="200"/>
                  <a:pt x="60" y="230"/>
                  <a:pt x="31" y="227"/>
                </a:cubicBezTo>
                <a:cubicBezTo>
                  <a:pt x="2" y="225"/>
                  <a:pt x="0" y="241"/>
                  <a:pt x="2" y="255"/>
                </a:cubicBezTo>
                <a:cubicBezTo>
                  <a:pt x="4" y="265"/>
                  <a:pt x="14" y="341"/>
                  <a:pt x="15" y="401"/>
                </a:cubicBezTo>
                <a:cubicBezTo>
                  <a:pt x="372" y="401"/>
                  <a:pt x="372" y="401"/>
                  <a:pt x="372" y="401"/>
                </a:cubicBezTo>
                <a:cubicBezTo>
                  <a:pt x="367" y="379"/>
                  <a:pt x="360" y="341"/>
                  <a:pt x="363" y="321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15" name="Freeform 16"/>
          <p:cNvSpPr>
            <a:spLocks/>
          </p:cNvSpPr>
          <p:nvPr/>
        </p:nvSpPr>
        <p:spPr bwMode="auto">
          <a:xfrm>
            <a:off x="288088" y="3655705"/>
            <a:ext cx="1450348" cy="1220309"/>
          </a:xfrm>
          <a:custGeom>
            <a:avLst/>
            <a:gdLst/>
            <a:ahLst/>
            <a:cxnLst>
              <a:cxn ang="0">
                <a:pos x="370" y="236"/>
              </a:cxn>
              <a:cxn ang="0">
                <a:pos x="405" y="193"/>
              </a:cxn>
              <a:cxn ang="0">
                <a:pos x="383" y="157"/>
              </a:cxn>
              <a:cxn ang="0">
                <a:pos x="363" y="184"/>
              </a:cxn>
              <a:cxn ang="0">
                <a:pos x="342" y="142"/>
              </a:cxn>
              <a:cxn ang="0">
                <a:pos x="353" y="22"/>
              </a:cxn>
              <a:cxn ang="0">
                <a:pos x="166" y="18"/>
              </a:cxn>
              <a:cxn ang="0">
                <a:pos x="191" y="55"/>
              </a:cxn>
              <a:cxn ang="0">
                <a:pos x="142" y="65"/>
              </a:cxn>
              <a:cxn ang="0">
                <a:pos x="114" y="45"/>
              </a:cxn>
              <a:cxn ang="0">
                <a:pos x="121" y="19"/>
              </a:cxn>
              <a:cxn ang="0">
                <a:pos x="0" y="22"/>
              </a:cxn>
              <a:cxn ang="0">
                <a:pos x="0" y="410"/>
              </a:cxn>
              <a:cxn ang="0">
                <a:pos x="354" y="410"/>
              </a:cxn>
              <a:cxn ang="0">
                <a:pos x="341" y="264"/>
              </a:cxn>
              <a:cxn ang="0">
                <a:pos x="370" y="236"/>
              </a:cxn>
            </a:cxnLst>
            <a:rect l="0" t="0" r="r" b="b"/>
            <a:pathLst>
              <a:path w="408" h="410">
                <a:moveTo>
                  <a:pt x="370" y="236"/>
                </a:moveTo>
                <a:cubicBezTo>
                  <a:pt x="399" y="239"/>
                  <a:pt x="403" y="209"/>
                  <a:pt x="405" y="193"/>
                </a:cubicBezTo>
                <a:cubicBezTo>
                  <a:pt x="408" y="176"/>
                  <a:pt x="397" y="157"/>
                  <a:pt x="383" y="157"/>
                </a:cubicBezTo>
                <a:cubicBezTo>
                  <a:pt x="370" y="157"/>
                  <a:pt x="375" y="184"/>
                  <a:pt x="363" y="184"/>
                </a:cubicBezTo>
                <a:cubicBezTo>
                  <a:pt x="351" y="184"/>
                  <a:pt x="343" y="156"/>
                  <a:pt x="342" y="142"/>
                </a:cubicBezTo>
                <a:cubicBezTo>
                  <a:pt x="342" y="116"/>
                  <a:pt x="359" y="73"/>
                  <a:pt x="353" y="22"/>
                </a:cubicBezTo>
                <a:cubicBezTo>
                  <a:pt x="302" y="0"/>
                  <a:pt x="176" y="8"/>
                  <a:pt x="166" y="18"/>
                </a:cubicBezTo>
                <a:cubicBezTo>
                  <a:pt x="156" y="28"/>
                  <a:pt x="195" y="42"/>
                  <a:pt x="191" y="55"/>
                </a:cubicBezTo>
                <a:cubicBezTo>
                  <a:pt x="187" y="69"/>
                  <a:pt x="163" y="66"/>
                  <a:pt x="142" y="65"/>
                </a:cubicBezTo>
                <a:cubicBezTo>
                  <a:pt x="122" y="63"/>
                  <a:pt x="113" y="56"/>
                  <a:pt x="114" y="45"/>
                </a:cubicBezTo>
                <a:cubicBezTo>
                  <a:pt x="114" y="34"/>
                  <a:pt x="132" y="25"/>
                  <a:pt x="121" y="19"/>
                </a:cubicBezTo>
                <a:cubicBezTo>
                  <a:pt x="102" y="9"/>
                  <a:pt x="48" y="10"/>
                  <a:pt x="0" y="22"/>
                </a:cubicBezTo>
                <a:cubicBezTo>
                  <a:pt x="0" y="410"/>
                  <a:pt x="0" y="410"/>
                  <a:pt x="0" y="410"/>
                </a:cubicBezTo>
                <a:cubicBezTo>
                  <a:pt x="354" y="410"/>
                  <a:pt x="354" y="410"/>
                  <a:pt x="354" y="410"/>
                </a:cubicBezTo>
                <a:cubicBezTo>
                  <a:pt x="353" y="350"/>
                  <a:pt x="343" y="274"/>
                  <a:pt x="341" y="264"/>
                </a:cubicBezTo>
                <a:cubicBezTo>
                  <a:pt x="339" y="250"/>
                  <a:pt x="341" y="234"/>
                  <a:pt x="370" y="236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16" name="Freeform 17"/>
          <p:cNvSpPr>
            <a:spLocks/>
          </p:cNvSpPr>
          <p:nvPr/>
        </p:nvSpPr>
        <p:spPr bwMode="auto">
          <a:xfrm>
            <a:off x="288088" y="2361018"/>
            <a:ext cx="1336005" cy="1500173"/>
          </a:xfrm>
          <a:custGeom>
            <a:avLst/>
            <a:gdLst/>
            <a:ahLst/>
            <a:cxnLst>
              <a:cxn ang="0">
                <a:pos x="121" y="454"/>
              </a:cxn>
              <a:cxn ang="0">
                <a:pos x="114" y="480"/>
              </a:cxn>
              <a:cxn ang="0">
                <a:pos x="142" y="500"/>
              </a:cxn>
              <a:cxn ang="0">
                <a:pos x="191" y="490"/>
              </a:cxn>
              <a:cxn ang="0">
                <a:pos x="166" y="453"/>
              </a:cxn>
              <a:cxn ang="0">
                <a:pos x="353" y="457"/>
              </a:cxn>
              <a:cxn ang="0">
                <a:pos x="358" y="380"/>
              </a:cxn>
              <a:cxn ang="0">
                <a:pos x="340" y="389"/>
              </a:cxn>
              <a:cxn ang="0">
                <a:pos x="317" y="394"/>
              </a:cxn>
              <a:cxn ang="0">
                <a:pos x="311" y="345"/>
              </a:cxn>
              <a:cxn ang="0">
                <a:pos x="340" y="341"/>
              </a:cxn>
              <a:cxn ang="0">
                <a:pos x="357" y="332"/>
              </a:cxn>
              <a:cxn ang="0">
                <a:pos x="352" y="246"/>
              </a:cxn>
              <a:cxn ang="0">
                <a:pos x="353" y="67"/>
              </a:cxn>
              <a:cxn ang="0">
                <a:pos x="160" y="64"/>
              </a:cxn>
              <a:cxn ang="0">
                <a:pos x="149" y="54"/>
              </a:cxn>
              <a:cxn ang="0">
                <a:pos x="165" y="33"/>
              </a:cxn>
              <a:cxn ang="0">
                <a:pos x="148" y="13"/>
              </a:cxn>
              <a:cxn ang="0">
                <a:pos x="90" y="16"/>
              </a:cxn>
              <a:cxn ang="0">
                <a:pos x="108" y="53"/>
              </a:cxn>
              <a:cxn ang="0">
                <a:pos x="0" y="62"/>
              </a:cxn>
              <a:cxn ang="0">
                <a:pos x="0" y="457"/>
              </a:cxn>
              <a:cxn ang="0">
                <a:pos x="121" y="454"/>
              </a:cxn>
            </a:cxnLst>
            <a:rect l="0" t="0" r="r" b="b"/>
            <a:pathLst>
              <a:path w="376" h="504">
                <a:moveTo>
                  <a:pt x="121" y="454"/>
                </a:moveTo>
                <a:cubicBezTo>
                  <a:pt x="132" y="460"/>
                  <a:pt x="114" y="469"/>
                  <a:pt x="114" y="480"/>
                </a:cubicBezTo>
                <a:cubicBezTo>
                  <a:pt x="113" y="491"/>
                  <a:pt x="122" y="498"/>
                  <a:pt x="142" y="500"/>
                </a:cubicBezTo>
                <a:cubicBezTo>
                  <a:pt x="163" y="501"/>
                  <a:pt x="187" y="504"/>
                  <a:pt x="191" y="490"/>
                </a:cubicBezTo>
                <a:cubicBezTo>
                  <a:pt x="195" y="477"/>
                  <a:pt x="156" y="463"/>
                  <a:pt x="166" y="453"/>
                </a:cubicBezTo>
                <a:cubicBezTo>
                  <a:pt x="176" y="443"/>
                  <a:pt x="302" y="435"/>
                  <a:pt x="353" y="457"/>
                </a:cubicBezTo>
                <a:cubicBezTo>
                  <a:pt x="346" y="408"/>
                  <a:pt x="376" y="398"/>
                  <a:pt x="358" y="380"/>
                </a:cubicBezTo>
                <a:cubicBezTo>
                  <a:pt x="352" y="374"/>
                  <a:pt x="344" y="379"/>
                  <a:pt x="340" y="389"/>
                </a:cubicBezTo>
                <a:cubicBezTo>
                  <a:pt x="337" y="399"/>
                  <a:pt x="325" y="398"/>
                  <a:pt x="317" y="394"/>
                </a:cubicBezTo>
                <a:cubicBezTo>
                  <a:pt x="310" y="391"/>
                  <a:pt x="300" y="363"/>
                  <a:pt x="311" y="345"/>
                </a:cubicBezTo>
                <a:cubicBezTo>
                  <a:pt x="321" y="327"/>
                  <a:pt x="333" y="335"/>
                  <a:pt x="340" y="341"/>
                </a:cubicBezTo>
                <a:cubicBezTo>
                  <a:pt x="348" y="347"/>
                  <a:pt x="354" y="341"/>
                  <a:pt x="357" y="332"/>
                </a:cubicBezTo>
                <a:cubicBezTo>
                  <a:pt x="360" y="323"/>
                  <a:pt x="364" y="289"/>
                  <a:pt x="352" y="246"/>
                </a:cubicBezTo>
                <a:cubicBezTo>
                  <a:pt x="341" y="203"/>
                  <a:pt x="351" y="80"/>
                  <a:pt x="353" y="67"/>
                </a:cubicBezTo>
                <a:cubicBezTo>
                  <a:pt x="227" y="41"/>
                  <a:pt x="166" y="63"/>
                  <a:pt x="160" y="64"/>
                </a:cubicBezTo>
                <a:cubicBezTo>
                  <a:pt x="153" y="65"/>
                  <a:pt x="150" y="62"/>
                  <a:pt x="149" y="54"/>
                </a:cubicBezTo>
                <a:cubicBezTo>
                  <a:pt x="147" y="46"/>
                  <a:pt x="161" y="40"/>
                  <a:pt x="165" y="33"/>
                </a:cubicBezTo>
                <a:cubicBezTo>
                  <a:pt x="169" y="27"/>
                  <a:pt x="166" y="15"/>
                  <a:pt x="148" y="13"/>
                </a:cubicBezTo>
                <a:cubicBezTo>
                  <a:pt x="135" y="12"/>
                  <a:pt x="97" y="0"/>
                  <a:pt x="90" y="16"/>
                </a:cubicBezTo>
                <a:cubicBezTo>
                  <a:pt x="83" y="32"/>
                  <a:pt x="119" y="37"/>
                  <a:pt x="108" y="53"/>
                </a:cubicBezTo>
                <a:cubicBezTo>
                  <a:pt x="100" y="64"/>
                  <a:pt x="45" y="51"/>
                  <a:pt x="0" y="62"/>
                </a:cubicBezTo>
                <a:cubicBezTo>
                  <a:pt x="0" y="457"/>
                  <a:pt x="0" y="457"/>
                  <a:pt x="0" y="457"/>
                </a:cubicBezTo>
                <a:cubicBezTo>
                  <a:pt x="48" y="445"/>
                  <a:pt x="102" y="444"/>
                  <a:pt x="121" y="454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7" name="Табличка 16"/>
          <p:cNvSpPr/>
          <p:nvPr/>
        </p:nvSpPr>
        <p:spPr>
          <a:xfrm>
            <a:off x="288472" y="267494"/>
            <a:ext cx="8568000" cy="1008000"/>
          </a:xfrm>
          <a:prstGeom prst="plaque">
            <a:avLst/>
          </a:prstGeom>
          <a:solidFill>
            <a:srgbClr val="CCECFF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История создания этой песни связана с памятником </a:t>
            </a:r>
          </a:p>
          <a:p>
            <a:pPr algn="ctr"/>
            <a:r>
              <a:rPr lang="ru-RU" sz="24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русскому солдату в Болгарии.</a:t>
            </a:r>
            <a:endParaRPr lang="ru-RU" sz="24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</a:endParaRPr>
          </a:p>
        </p:txBody>
      </p:sp>
      <p:sp>
        <p:nvSpPr>
          <p:cNvPr id="18" name="Шестиугольник 17"/>
          <p:cNvSpPr/>
          <p:nvPr/>
        </p:nvSpPr>
        <p:spPr>
          <a:xfrm>
            <a:off x="6588480" y="2571750"/>
            <a:ext cx="2304000" cy="648000"/>
          </a:xfrm>
          <a:prstGeom prst="hexagon">
            <a:avLst/>
          </a:prstGeom>
          <a:solidFill>
            <a:srgbClr val="ABFFAB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rgbClr val="008E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Катюша </a:t>
            </a:r>
            <a:endParaRPr lang="ru-RU" sz="2000" b="1" spc="50" dirty="0">
              <a:ln w="11430"/>
              <a:solidFill>
                <a:srgbClr val="008E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</a:endParaRPr>
          </a:p>
        </p:txBody>
      </p:sp>
      <p:sp>
        <p:nvSpPr>
          <p:cNvPr id="19" name="Шестиугольник 18"/>
          <p:cNvSpPr/>
          <p:nvPr/>
        </p:nvSpPr>
        <p:spPr>
          <a:xfrm>
            <a:off x="6588480" y="3363910"/>
            <a:ext cx="2304000" cy="648000"/>
          </a:xfrm>
          <a:prstGeom prst="hexagon">
            <a:avLst/>
          </a:prstGeom>
          <a:solidFill>
            <a:srgbClr val="ABFFAB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rgbClr val="008E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На Мамаевом кургане</a:t>
            </a:r>
            <a:endParaRPr lang="ru-RU" sz="2000" b="1" spc="50" dirty="0">
              <a:ln w="11430"/>
              <a:solidFill>
                <a:srgbClr val="008E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0" name="Шестиугольник 19"/>
          <p:cNvSpPr/>
          <p:nvPr/>
        </p:nvSpPr>
        <p:spPr>
          <a:xfrm>
            <a:off x="6588480" y="4155998"/>
            <a:ext cx="2304000" cy="648000"/>
          </a:xfrm>
          <a:prstGeom prst="hexagon">
            <a:avLst/>
          </a:prstGeom>
          <a:solidFill>
            <a:srgbClr val="ABFFAB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rgbClr val="008E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Алёша </a:t>
            </a:r>
            <a:endParaRPr lang="ru-RU" sz="2000" b="1" spc="50" dirty="0">
              <a:ln w="11430"/>
              <a:solidFill>
                <a:srgbClr val="008E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</a:endParaRPr>
          </a:p>
        </p:txBody>
      </p:sp>
      <p:pic>
        <p:nvPicPr>
          <p:cNvPr id="22" name="Рисунок 21" descr="голубь 2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92080" y="2499742"/>
            <a:ext cx="1081081" cy="720000"/>
          </a:xfrm>
          <a:prstGeom prst="rect">
            <a:avLst/>
          </a:prstGeom>
        </p:spPr>
      </p:pic>
      <p:sp>
        <p:nvSpPr>
          <p:cNvPr id="24" name="Овал 23">
            <a:hlinkClick r:id="rId5" action="ppaction://hlinksldjump"/>
          </p:cNvPr>
          <p:cNvSpPr/>
          <p:nvPr/>
        </p:nvSpPr>
        <p:spPr>
          <a:xfrm rot="-1500000">
            <a:off x="7416480" y="1707734"/>
            <a:ext cx="1476000" cy="720000"/>
          </a:xfrm>
          <a:prstGeom prst="ellipse">
            <a:avLst/>
          </a:prstGeom>
          <a:solidFill>
            <a:srgbClr val="FFFF99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chemeClr val="accent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</a:rPr>
              <a:t>История песни</a:t>
            </a:r>
            <a:endParaRPr lang="ru-RU" sz="2000" b="1" spc="50" dirty="0">
              <a:ln w="11430"/>
              <a:solidFill>
                <a:schemeClr val="accent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lin Gothic Medium Cond" pitchFamily="34" charset="0"/>
            </a:endParaRPr>
          </a:p>
        </p:txBody>
      </p:sp>
      <p:pic>
        <p:nvPicPr>
          <p:cNvPr id="25" name="Рисунок 24" descr="ключ 2.gif">
            <a:hlinkClick r:id="" action="ppaction://noaction">
              <a:snd r:embed="rId6" name="Алёша.wav"/>
            </a:hlinkClick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11776" y="1347614"/>
            <a:ext cx="645120" cy="11520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DA09F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Фанфары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Freeform 6"/>
          <p:cNvSpPr>
            <a:spLocks/>
          </p:cNvSpPr>
          <p:nvPr/>
        </p:nvSpPr>
        <p:spPr bwMode="auto">
          <a:xfrm>
            <a:off x="288088" y="1384014"/>
            <a:ext cx="1503006" cy="1176186"/>
          </a:xfrm>
          <a:custGeom>
            <a:avLst/>
            <a:gdLst/>
            <a:ahLst/>
            <a:cxnLst>
              <a:cxn ang="0">
                <a:pos x="108" y="381"/>
              </a:cxn>
              <a:cxn ang="0">
                <a:pos x="90" y="344"/>
              </a:cxn>
              <a:cxn ang="0">
                <a:pos x="148" y="341"/>
              </a:cxn>
              <a:cxn ang="0">
                <a:pos x="165" y="361"/>
              </a:cxn>
              <a:cxn ang="0">
                <a:pos x="149" y="382"/>
              </a:cxn>
              <a:cxn ang="0">
                <a:pos x="160" y="392"/>
              </a:cxn>
              <a:cxn ang="0">
                <a:pos x="353" y="395"/>
              </a:cxn>
              <a:cxn ang="0">
                <a:pos x="352" y="286"/>
              </a:cxn>
              <a:cxn ang="0">
                <a:pos x="382" y="294"/>
              </a:cxn>
              <a:cxn ang="0">
                <a:pos x="409" y="272"/>
              </a:cxn>
              <a:cxn ang="0">
                <a:pos x="416" y="230"/>
              </a:cxn>
              <a:cxn ang="0">
                <a:pos x="387" y="235"/>
              </a:cxn>
              <a:cxn ang="0">
                <a:pos x="356" y="225"/>
              </a:cxn>
              <a:cxn ang="0">
                <a:pos x="355" y="154"/>
              </a:cxn>
              <a:cxn ang="0">
                <a:pos x="351" y="0"/>
              </a:cxn>
              <a:cxn ang="0">
                <a:pos x="0" y="0"/>
              </a:cxn>
              <a:cxn ang="0">
                <a:pos x="0" y="390"/>
              </a:cxn>
              <a:cxn ang="0">
                <a:pos x="108" y="381"/>
              </a:cxn>
            </a:cxnLst>
            <a:rect l="0" t="0" r="r" b="b"/>
            <a:pathLst>
              <a:path w="423" h="395">
                <a:moveTo>
                  <a:pt x="108" y="381"/>
                </a:moveTo>
                <a:cubicBezTo>
                  <a:pt x="119" y="365"/>
                  <a:pt x="83" y="360"/>
                  <a:pt x="90" y="344"/>
                </a:cubicBezTo>
                <a:cubicBezTo>
                  <a:pt x="97" y="328"/>
                  <a:pt x="135" y="340"/>
                  <a:pt x="148" y="341"/>
                </a:cubicBezTo>
                <a:cubicBezTo>
                  <a:pt x="166" y="343"/>
                  <a:pt x="169" y="355"/>
                  <a:pt x="165" y="361"/>
                </a:cubicBezTo>
                <a:cubicBezTo>
                  <a:pt x="161" y="368"/>
                  <a:pt x="147" y="374"/>
                  <a:pt x="149" y="382"/>
                </a:cubicBezTo>
                <a:cubicBezTo>
                  <a:pt x="150" y="390"/>
                  <a:pt x="153" y="393"/>
                  <a:pt x="160" y="392"/>
                </a:cubicBezTo>
                <a:cubicBezTo>
                  <a:pt x="166" y="391"/>
                  <a:pt x="227" y="369"/>
                  <a:pt x="353" y="395"/>
                </a:cubicBezTo>
                <a:cubicBezTo>
                  <a:pt x="349" y="384"/>
                  <a:pt x="342" y="300"/>
                  <a:pt x="352" y="286"/>
                </a:cubicBezTo>
                <a:cubicBezTo>
                  <a:pt x="362" y="273"/>
                  <a:pt x="373" y="285"/>
                  <a:pt x="382" y="294"/>
                </a:cubicBezTo>
                <a:cubicBezTo>
                  <a:pt x="390" y="303"/>
                  <a:pt x="400" y="287"/>
                  <a:pt x="409" y="272"/>
                </a:cubicBezTo>
                <a:cubicBezTo>
                  <a:pt x="418" y="257"/>
                  <a:pt x="423" y="238"/>
                  <a:pt x="416" y="230"/>
                </a:cubicBezTo>
                <a:cubicBezTo>
                  <a:pt x="410" y="222"/>
                  <a:pt x="401" y="222"/>
                  <a:pt x="387" y="235"/>
                </a:cubicBezTo>
                <a:cubicBezTo>
                  <a:pt x="378" y="243"/>
                  <a:pt x="365" y="242"/>
                  <a:pt x="356" y="225"/>
                </a:cubicBezTo>
                <a:cubicBezTo>
                  <a:pt x="350" y="213"/>
                  <a:pt x="350" y="187"/>
                  <a:pt x="355" y="154"/>
                </a:cubicBezTo>
                <a:cubicBezTo>
                  <a:pt x="360" y="123"/>
                  <a:pt x="362" y="36"/>
                  <a:pt x="35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90"/>
                  <a:pt x="0" y="390"/>
                  <a:pt x="0" y="390"/>
                </a:cubicBezTo>
                <a:cubicBezTo>
                  <a:pt x="45" y="379"/>
                  <a:pt x="100" y="392"/>
                  <a:pt x="108" y="381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6" name="Freeform 7"/>
          <p:cNvSpPr>
            <a:spLocks/>
          </p:cNvSpPr>
          <p:nvPr/>
        </p:nvSpPr>
        <p:spPr bwMode="auto">
          <a:xfrm>
            <a:off x="2608043" y="1384014"/>
            <a:ext cx="1454861" cy="1336289"/>
          </a:xfrm>
          <a:custGeom>
            <a:avLst/>
            <a:gdLst/>
            <a:ahLst/>
            <a:cxnLst>
              <a:cxn ang="0">
                <a:pos x="56" y="87"/>
              </a:cxn>
              <a:cxn ang="0">
                <a:pos x="34" y="127"/>
              </a:cxn>
              <a:cxn ang="0">
                <a:pos x="7" y="175"/>
              </a:cxn>
              <a:cxn ang="0">
                <a:pos x="39" y="185"/>
              </a:cxn>
              <a:cxn ang="0">
                <a:pos x="57" y="207"/>
              </a:cxn>
              <a:cxn ang="0">
                <a:pos x="52" y="393"/>
              </a:cxn>
              <a:cxn ang="0">
                <a:pos x="153" y="400"/>
              </a:cxn>
              <a:cxn ang="0">
                <a:pos x="146" y="426"/>
              </a:cxn>
              <a:cxn ang="0">
                <a:pos x="174" y="445"/>
              </a:cxn>
              <a:cxn ang="0">
                <a:pos x="223" y="436"/>
              </a:cxn>
              <a:cxn ang="0">
                <a:pos x="198" y="398"/>
              </a:cxn>
              <a:cxn ang="0">
                <a:pos x="406" y="390"/>
              </a:cxn>
              <a:cxn ang="0">
                <a:pos x="400" y="286"/>
              </a:cxn>
              <a:cxn ang="0">
                <a:pos x="372" y="259"/>
              </a:cxn>
              <a:cxn ang="0">
                <a:pos x="366" y="198"/>
              </a:cxn>
              <a:cxn ang="0">
                <a:pos x="388" y="211"/>
              </a:cxn>
              <a:cxn ang="0">
                <a:pos x="400" y="218"/>
              </a:cxn>
              <a:cxn ang="0">
                <a:pos x="401" y="57"/>
              </a:cxn>
              <a:cxn ang="0">
                <a:pos x="399" y="0"/>
              </a:cxn>
              <a:cxn ang="0">
                <a:pos x="43" y="0"/>
              </a:cxn>
              <a:cxn ang="0">
                <a:pos x="56" y="87"/>
              </a:cxn>
            </a:cxnLst>
            <a:rect l="0" t="0" r="r" b="b"/>
            <a:pathLst>
              <a:path w="409" h="449">
                <a:moveTo>
                  <a:pt x="56" y="87"/>
                </a:moveTo>
                <a:cubicBezTo>
                  <a:pt x="53" y="100"/>
                  <a:pt x="48" y="122"/>
                  <a:pt x="34" y="127"/>
                </a:cubicBezTo>
                <a:cubicBezTo>
                  <a:pt x="15" y="133"/>
                  <a:pt x="0" y="153"/>
                  <a:pt x="7" y="175"/>
                </a:cubicBezTo>
                <a:cubicBezTo>
                  <a:pt x="14" y="194"/>
                  <a:pt x="31" y="195"/>
                  <a:pt x="39" y="185"/>
                </a:cubicBezTo>
                <a:cubicBezTo>
                  <a:pt x="60" y="159"/>
                  <a:pt x="66" y="177"/>
                  <a:pt x="57" y="207"/>
                </a:cubicBezTo>
                <a:cubicBezTo>
                  <a:pt x="32" y="287"/>
                  <a:pt x="44" y="341"/>
                  <a:pt x="52" y="393"/>
                </a:cubicBezTo>
                <a:cubicBezTo>
                  <a:pt x="63" y="391"/>
                  <a:pt x="127" y="386"/>
                  <a:pt x="153" y="400"/>
                </a:cubicBezTo>
                <a:cubicBezTo>
                  <a:pt x="164" y="406"/>
                  <a:pt x="146" y="415"/>
                  <a:pt x="146" y="426"/>
                </a:cubicBezTo>
                <a:cubicBezTo>
                  <a:pt x="145" y="437"/>
                  <a:pt x="154" y="444"/>
                  <a:pt x="174" y="445"/>
                </a:cubicBezTo>
                <a:cubicBezTo>
                  <a:pt x="195" y="447"/>
                  <a:pt x="219" y="449"/>
                  <a:pt x="223" y="436"/>
                </a:cubicBezTo>
                <a:cubicBezTo>
                  <a:pt x="227" y="423"/>
                  <a:pt x="188" y="408"/>
                  <a:pt x="198" y="398"/>
                </a:cubicBezTo>
                <a:cubicBezTo>
                  <a:pt x="208" y="388"/>
                  <a:pt x="341" y="381"/>
                  <a:pt x="406" y="390"/>
                </a:cubicBezTo>
                <a:cubicBezTo>
                  <a:pt x="399" y="342"/>
                  <a:pt x="405" y="311"/>
                  <a:pt x="400" y="286"/>
                </a:cubicBezTo>
                <a:cubicBezTo>
                  <a:pt x="397" y="274"/>
                  <a:pt x="384" y="254"/>
                  <a:pt x="372" y="259"/>
                </a:cubicBezTo>
                <a:cubicBezTo>
                  <a:pt x="342" y="272"/>
                  <a:pt x="348" y="211"/>
                  <a:pt x="366" y="198"/>
                </a:cubicBezTo>
                <a:cubicBezTo>
                  <a:pt x="384" y="186"/>
                  <a:pt x="388" y="202"/>
                  <a:pt x="388" y="211"/>
                </a:cubicBezTo>
                <a:cubicBezTo>
                  <a:pt x="388" y="220"/>
                  <a:pt x="393" y="223"/>
                  <a:pt x="400" y="218"/>
                </a:cubicBezTo>
                <a:cubicBezTo>
                  <a:pt x="406" y="212"/>
                  <a:pt x="409" y="111"/>
                  <a:pt x="401" y="57"/>
                </a:cubicBezTo>
                <a:cubicBezTo>
                  <a:pt x="399" y="43"/>
                  <a:pt x="398" y="22"/>
                  <a:pt x="399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54" y="29"/>
                  <a:pt x="62" y="63"/>
                  <a:pt x="56" y="87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7" name="Freeform 8"/>
          <p:cNvSpPr>
            <a:spLocks/>
          </p:cNvSpPr>
          <p:nvPr/>
        </p:nvSpPr>
        <p:spPr bwMode="auto">
          <a:xfrm>
            <a:off x="1503732" y="1384014"/>
            <a:ext cx="1339014" cy="1342593"/>
          </a:xfrm>
          <a:custGeom>
            <a:avLst/>
            <a:gdLst/>
            <a:ahLst/>
            <a:cxnLst>
              <a:cxn ang="0">
                <a:pos x="13" y="154"/>
              </a:cxn>
              <a:cxn ang="0">
                <a:pos x="14" y="225"/>
              </a:cxn>
              <a:cxn ang="0">
                <a:pos x="45" y="235"/>
              </a:cxn>
              <a:cxn ang="0">
                <a:pos x="74" y="230"/>
              </a:cxn>
              <a:cxn ang="0">
                <a:pos x="67" y="272"/>
              </a:cxn>
              <a:cxn ang="0">
                <a:pos x="40" y="294"/>
              </a:cxn>
              <a:cxn ang="0">
                <a:pos x="10" y="286"/>
              </a:cxn>
              <a:cxn ang="0">
                <a:pos x="11" y="395"/>
              </a:cxn>
              <a:cxn ang="0">
                <a:pos x="114" y="397"/>
              </a:cxn>
              <a:cxn ang="0">
                <a:pos x="137" y="410"/>
              </a:cxn>
              <a:cxn ang="0">
                <a:pos x="129" y="436"/>
              </a:cxn>
              <a:cxn ang="0">
                <a:pos x="178" y="443"/>
              </a:cxn>
              <a:cxn ang="0">
                <a:pos x="180" y="406"/>
              </a:cxn>
              <a:cxn ang="0">
                <a:pos x="224" y="387"/>
              </a:cxn>
              <a:cxn ang="0">
                <a:pos x="363" y="393"/>
              </a:cxn>
              <a:cxn ang="0">
                <a:pos x="368" y="207"/>
              </a:cxn>
              <a:cxn ang="0">
                <a:pos x="350" y="185"/>
              </a:cxn>
              <a:cxn ang="0">
                <a:pos x="318" y="175"/>
              </a:cxn>
              <a:cxn ang="0">
                <a:pos x="345" y="127"/>
              </a:cxn>
              <a:cxn ang="0">
                <a:pos x="367" y="87"/>
              </a:cxn>
              <a:cxn ang="0">
                <a:pos x="354" y="0"/>
              </a:cxn>
              <a:cxn ang="0">
                <a:pos x="9" y="0"/>
              </a:cxn>
              <a:cxn ang="0">
                <a:pos x="13" y="154"/>
              </a:cxn>
            </a:cxnLst>
            <a:rect l="0" t="0" r="r" b="b"/>
            <a:pathLst>
              <a:path w="377" h="451">
                <a:moveTo>
                  <a:pt x="13" y="154"/>
                </a:moveTo>
                <a:cubicBezTo>
                  <a:pt x="8" y="187"/>
                  <a:pt x="8" y="213"/>
                  <a:pt x="14" y="225"/>
                </a:cubicBezTo>
                <a:cubicBezTo>
                  <a:pt x="23" y="242"/>
                  <a:pt x="36" y="243"/>
                  <a:pt x="45" y="235"/>
                </a:cubicBezTo>
                <a:cubicBezTo>
                  <a:pt x="59" y="222"/>
                  <a:pt x="68" y="222"/>
                  <a:pt x="74" y="230"/>
                </a:cubicBezTo>
                <a:cubicBezTo>
                  <a:pt x="81" y="238"/>
                  <a:pt x="76" y="257"/>
                  <a:pt x="67" y="272"/>
                </a:cubicBezTo>
                <a:cubicBezTo>
                  <a:pt x="58" y="287"/>
                  <a:pt x="48" y="303"/>
                  <a:pt x="40" y="294"/>
                </a:cubicBezTo>
                <a:cubicBezTo>
                  <a:pt x="31" y="285"/>
                  <a:pt x="20" y="273"/>
                  <a:pt x="10" y="286"/>
                </a:cubicBezTo>
                <a:cubicBezTo>
                  <a:pt x="0" y="300"/>
                  <a:pt x="7" y="384"/>
                  <a:pt x="11" y="395"/>
                </a:cubicBezTo>
                <a:cubicBezTo>
                  <a:pt x="65" y="403"/>
                  <a:pt x="102" y="397"/>
                  <a:pt x="114" y="397"/>
                </a:cubicBezTo>
                <a:cubicBezTo>
                  <a:pt x="127" y="397"/>
                  <a:pt x="137" y="404"/>
                  <a:pt x="137" y="410"/>
                </a:cubicBezTo>
                <a:cubicBezTo>
                  <a:pt x="137" y="416"/>
                  <a:pt x="122" y="422"/>
                  <a:pt x="129" y="436"/>
                </a:cubicBezTo>
                <a:cubicBezTo>
                  <a:pt x="137" y="449"/>
                  <a:pt x="162" y="451"/>
                  <a:pt x="178" y="443"/>
                </a:cubicBezTo>
                <a:cubicBezTo>
                  <a:pt x="194" y="435"/>
                  <a:pt x="180" y="414"/>
                  <a:pt x="180" y="406"/>
                </a:cubicBezTo>
                <a:cubicBezTo>
                  <a:pt x="180" y="399"/>
                  <a:pt x="196" y="382"/>
                  <a:pt x="224" y="387"/>
                </a:cubicBezTo>
                <a:cubicBezTo>
                  <a:pt x="252" y="393"/>
                  <a:pt x="303" y="399"/>
                  <a:pt x="363" y="393"/>
                </a:cubicBezTo>
                <a:cubicBezTo>
                  <a:pt x="355" y="341"/>
                  <a:pt x="343" y="287"/>
                  <a:pt x="368" y="207"/>
                </a:cubicBezTo>
                <a:cubicBezTo>
                  <a:pt x="377" y="177"/>
                  <a:pt x="371" y="159"/>
                  <a:pt x="350" y="185"/>
                </a:cubicBezTo>
                <a:cubicBezTo>
                  <a:pt x="342" y="195"/>
                  <a:pt x="325" y="194"/>
                  <a:pt x="318" y="175"/>
                </a:cubicBezTo>
                <a:cubicBezTo>
                  <a:pt x="311" y="153"/>
                  <a:pt x="326" y="133"/>
                  <a:pt x="345" y="127"/>
                </a:cubicBezTo>
                <a:cubicBezTo>
                  <a:pt x="359" y="122"/>
                  <a:pt x="364" y="100"/>
                  <a:pt x="367" y="87"/>
                </a:cubicBezTo>
                <a:cubicBezTo>
                  <a:pt x="373" y="63"/>
                  <a:pt x="365" y="29"/>
                  <a:pt x="354" y="0"/>
                </a:cubicBezTo>
                <a:cubicBezTo>
                  <a:pt x="9" y="0"/>
                  <a:pt x="9" y="0"/>
                  <a:pt x="9" y="0"/>
                </a:cubicBezTo>
                <a:cubicBezTo>
                  <a:pt x="20" y="36"/>
                  <a:pt x="18" y="123"/>
                  <a:pt x="13" y="154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8" name="Freeform 9"/>
          <p:cNvSpPr>
            <a:spLocks/>
          </p:cNvSpPr>
          <p:nvPr/>
        </p:nvSpPr>
        <p:spPr bwMode="auto">
          <a:xfrm>
            <a:off x="3823687" y="1384014"/>
            <a:ext cx="1468401" cy="1178708"/>
          </a:xfrm>
          <a:custGeom>
            <a:avLst/>
            <a:gdLst/>
            <a:ahLst/>
            <a:cxnLst>
              <a:cxn ang="0">
                <a:pos x="59" y="57"/>
              </a:cxn>
              <a:cxn ang="0">
                <a:pos x="58" y="218"/>
              </a:cxn>
              <a:cxn ang="0">
                <a:pos x="46" y="211"/>
              </a:cxn>
              <a:cxn ang="0">
                <a:pos x="24" y="198"/>
              </a:cxn>
              <a:cxn ang="0">
                <a:pos x="30" y="259"/>
              </a:cxn>
              <a:cxn ang="0">
                <a:pos x="58" y="286"/>
              </a:cxn>
              <a:cxn ang="0">
                <a:pos x="64" y="390"/>
              </a:cxn>
              <a:cxn ang="0">
                <a:pos x="161" y="391"/>
              </a:cxn>
              <a:cxn ang="0">
                <a:pos x="199" y="363"/>
              </a:cxn>
              <a:cxn ang="0">
                <a:pos x="172" y="336"/>
              </a:cxn>
              <a:cxn ang="0">
                <a:pos x="221" y="326"/>
              </a:cxn>
              <a:cxn ang="0">
                <a:pos x="246" y="353"/>
              </a:cxn>
              <a:cxn ang="0">
                <a:pos x="264" y="385"/>
              </a:cxn>
              <a:cxn ang="0">
                <a:pos x="413" y="378"/>
              </a:cxn>
              <a:cxn ang="0">
                <a:pos x="413" y="0"/>
              </a:cxn>
              <a:cxn ang="0">
                <a:pos x="57" y="0"/>
              </a:cxn>
              <a:cxn ang="0">
                <a:pos x="59" y="57"/>
              </a:cxn>
            </a:cxnLst>
            <a:rect l="0" t="0" r="r" b="b"/>
            <a:pathLst>
              <a:path w="413" h="396">
                <a:moveTo>
                  <a:pt x="59" y="57"/>
                </a:moveTo>
                <a:cubicBezTo>
                  <a:pt x="67" y="111"/>
                  <a:pt x="64" y="212"/>
                  <a:pt x="58" y="218"/>
                </a:cubicBezTo>
                <a:cubicBezTo>
                  <a:pt x="51" y="223"/>
                  <a:pt x="46" y="220"/>
                  <a:pt x="46" y="211"/>
                </a:cubicBezTo>
                <a:cubicBezTo>
                  <a:pt x="46" y="202"/>
                  <a:pt x="42" y="186"/>
                  <a:pt x="24" y="198"/>
                </a:cubicBezTo>
                <a:cubicBezTo>
                  <a:pt x="6" y="211"/>
                  <a:pt x="0" y="272"/>
                  <a:pt x="30" y="259"/>
                </a:cubicBezTo>
                <a:cubicBezTo>
                  <a:pt x="42" y="254"/>
                  <a:pt x="55" y="274"/>
                  <a:pt x="58" y="286"/>
                </a:cubicBezTo>
                <a:cubicBezTo>
                  <a:pt x="63" y="311"/>
                  <a:pt x="57" y="342"/>
                  <a:pt x="64" y="390"/>
                </a:cubicBezTo>
                <a:cubicBezTo>
                  <a:pt x="107" y="396"/>
                  <a:pt x="137" y="396"/>
                  <a:pt x="161" y="391"/>
                </a:cubicBezTo>
                <a:cubicBezTo>
                  <a:pt x="190" y="385"/>
                  <a:pt x="206" y="370"/>
                  <a:pt x="199" y="363"/>
                </a:cubicBezTo>
                <a:cubicBezTo>
                  <a:pt x="192" y="356"/>
                  <a:pt x="170" y="351"/>
                  <a:pt x="172" y="336"/>
                </a:cubicBezTo>
                <a:cubicBezTo>
                  <a:pt x="174" y="320"/>
                  <a:pt x="205" y="321"/>
                  <a:pt x="221" y="326"/>
                </a:cubicBezTo>
                <a:cubicBezTo>
                  <a:pt x="236" y="331"/>
                  <a:pt x="255" y="336"/>
                  <a:pt x="246" y="353"/>
                </a:cubicBezTo>
                <a:cubicBezTo>
                  <a:pt x="236" y="370"/>
                  <a:pt x="247" y="380"/>
                  <a:pt x="264" y="385"/>
                </a:cubicBezTo>
                <a:cubicBezTo>
                  <a:pt x="277" y="389"/>
                  <a:pt x="350" y="373"/>
                  <a:pt x="413" y="378"/>
                </a:cubicBezTo>
                <a:cubicBezTo>
                  <a:pt x="413" y="0"/>
                  <a:pt x="413" y="0"/>
                  <a:pt x="413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56" y="22"/>
                  <a:pt x="57" y="43"/>
                  <a:pt x="59" y="57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auto">
          <a:xfrm>
            <a:off x="2753980" y="2518599"/>
            <a:ext cx="1499996" cy="1208963"/>
          </a:xfrm>
          <a:custGeom>
            <a:avLst/>
            <a:gdLst/>
            <a:ahLst/>
            <a:cxnLst>
              <a:cxn ang="0">
                <a:pos x="157" y="17"/>
              </a:cxn>
              <a:cxn ang="0">
                <a:pos x="182" y="55"/>
              </a:cxn>
              <a:cxn ang="0">
                <a:pos x="133" y="64"/>
              </a:cxn>
              <a:cxn ang="0">
                <a:pos x="105" y="45"/>
              </a:cxn>
              <a:cxn ang="0">
                <a:pos x="112" y="19"/>
              </a:cxn>
              <a:cxn ang="0">
                <a:pos x="11" y="12"/>
              </a:cxn>
              <a:cxn ang="0">
                <a:pos x="13" y="162"/>
              </a:cxn>
              <a:cxn ang="0">
                <a:pos x="9" y="235"/>
              </a:cxn>
              <a:cxn ang="0">
                <a:pos x="33" y="256"/>
              </a:cxn>
              <a:cxn ang="0">
                <a:pos x="67" y="248"/>
              </a:cxn>
              <a:cxn ang="0">
                <a:pos x="62" y="285"/>
              </a:cxn>
              <a:cxn ang="0">
                <a:pos x="34" y="316"/>
              </a:cxn>
              <a:cxn ang="0">
                <a:pos x="18" y="299"/>
              </a:cxn>
              <a:cxn ang="0">
                <a:pos x="5" y="299"/>
              </a:cxn>
              <a:cxn ang="0">
                <a:pos x="12" y="399"/>
              </a:cxn>
              <a:cxn ang="0">
                <a:pos x="85" y="392"/>
              </a:cxn>
              <a:cxn ang="0">
                <a:pos x="145" y="368"/>
              </a:cxn>
              <a:cxn ang="0">
                <a:pos x="146" y="337"/>
              </a:cxn>
              <a:cxn ang="0">
                <a:pos x="201" y="334"/>
              </a:cxn>
              <a:cxn ang="0">
                <a:pos x="198" y="364"/>
              </a:cxn>
              <a:cxn ang="0">
                <a:pos x="252" y="392"/>
              </a:cxn>
              <a:cxn ang="0">
                <a:pos x="363" y="401"/>
              </a:cxn>
              <a:cxn ang="0">
                <a:pos x="364" y="246"/>
              </a:cxn>
              <a:cxn ang="0">
                <a:pos x="384" y="199"/>
              </a:cxn>
              <a:cxn ang="0">
                <a:pos x="417" y="196"/>
              </a:cxn>
              <a:cxn ang="0">
                <a:pos x="408" y="157"/>
              </a:cxn>
              <a:cxn ang="0">
                <a:pos x="372" y="159"/>
              </a:cxn>
              <a:cxn ang="0">
                <a:pos x="367" y="125"/>
              </a:cxn>
              <a:cxn ang="0">
                <a:pos x="365" y="9"/>
              </a:cxn>
              <a:cxn ang="0">
                <a:pos x="157" y="17"/>
              </a:cxn>
            </a:cxnLst>
            <a:rect l="0" t="0" r="r" b="b"/>
            <a:pathLst>
              <a:path w="422" h="406">
                <a:moveTo>
                  <a:pt x="157" y="17"/>
                </a:moveTo>
                <a:cubicBezTo>
                  <a:pt x="147" y="27"/>
                  <a:pt x="186" y="42"/>
                  <a:pt x="182" y="55"/>
                </a:cubicBezTo>
                <a:cubicBezTo>
                  <a:pt x="178" y="68"/>
                  <a:pt x="154" y="66"/>
                  <a:pt x="133" y="64"/>
                </a:cubicBezTo>
                <a:cubicBezTo>
                  <a:pt x="113" y="63"/>
                  <a:pt x="104" y="56"/>
                  <a:pt x="105" y="45"/>
                </a:cubicBezTo>
                <a:cubicBezTo>
                  <a:pt x="105" y="34"/>
                  <a:pt x="123" y="25"/>
                  <a:pt x="112" y="19"/>
                </a:cubicBezTo>
                <a:cubicBezTo>
                  <a:pt x="86" y="5"/>
                  <a:pt x="22" y="10"/>
                  <a:pt x="11" y="12"/>
                </a:cubicBezTo>
                <a:cubicBezTo>
                  <a:pt x="23" y="73"/>
                  <a:pt x="15" y="141"/>
                  <a:pt x="13" y="162"/>
                </a:cubicBezTo>
                <a:cubicBezTo>
                  <a:pt x="11" y="182"/>
                  <a:pt x="6" y="219"/>
                  <a:pt x="9" y="235"/>
                </a:cubicBezTo>
                <a:cubicBezTo>
                  <a:pt x="11" y="252"/>
                  <a:pt x="21" y="258"/>
                  <a:pt x="33" y="256"/>
                </a:cubicBezTo>
                <a:cubicBezTo>
                  <a:pt x="44" y="253"/>
                  <a:pt x="59" y="241"/>
                  <a:pt x="67" y="248"/>
                </a:cubicBezTo>
                <a:cubicBezTo>
                  <a:pt x="74" y="254"/>
                  <a:pt x="67" y="270"/>
                  <a:pt x="62" y="285"/>
                </a:cubicBezTo>
                <a:cubicBezTo>
                  <a:pt x="57" y="299"/>
                  <a:pt x="43" y="316"/>
                  <a:pt x="34" y="316"/>
                </a:cubicBezTo>
                <a:cubicBezTo>
                  <a:pt x="24" y="316"/>
                  <a:pt x="20" y="305"/>
                  <a:pt x="18" y="299"/>
                </a:cubicBezTo>
                <a:cubicBezTo>
                  <a:pt x="16" y="292"/>
                  <a:pt x="10" y="292"/>
                  <a:pt x="5" y="299"/>
                </a:cubicBezTo>
                <a:cubicBezTo>
                  <a:pt x="0" y="306"/>
                  <a:pt x="8" y="384"/>
                  <a:pt x="12" y="399"/>
                </a:cubicBezTo>
                <a:cubicBezTo>
                  <a:pt x="32" y="391"/>
                  <a:pt x="53" y="381"/>
                  <a:pt x="85" y="392"/>
                </a:cubicBezTo>
                <a:cubicBezTo>
                  <a:pt x="110" y="400"/>
                  <a:pt x="156" y="390"/>
                  <a:pt x="145" y="368"/>
                </a:cubicBezTo>
                <a:cubicBezTo>
                  <a:pt x="137" y="351"/>
                  <a:pt x="138" y="341"/>
                  <a:pt x="146" y="337"/>
                </a:cubicBezTo>
                <a:cubicBezTo>
                  <a:pt x="154" y="333"/>
                  <a:pt x="192" y="329"/>
                  <a:pt x="201" y="334"/>
                </a:cubicBezTo>
                <a:cubicBezTo>
                  <a:pt x="209" y="340"/>
                  <a:pt x="204" y="356"/>
                  <a:pt x="198" y="364"/>
                </a:cubicBezTo>
                <a:cubicBezTo>
                  <a:pt x="189" y="374"/>
                  <a:pt x="217" y="387"/>
                  <a:pt x="252" y="392"/>
                </a:cubicBezTo>
                <a:cubicBezTo>
                  <a:pt x="303" y="400"/>
                  <a:pt x="337" y="406"/>
                  <a:pt x="363" y="401"/>
                </a:cubicBezTo>
                <a:cubicBezTo>
                  <a:pt x="343" y="320"/>
                  <a:pt x="363" y="270"/>
                  <a:pt x="364" y="246"/>
                </a:cubicBezTo>
                <a:cubicBezTo>
                  <a:pt x="365" y="215"/>
                  <a:pt x="372" y="187"/>
                  <a:pt x="384" y="199"/>
                </a:cubicBezTo>
                <a:cubicBezTo>
                  <a:pt x="401" y="214"/>
                  <a:pt x="412" y="211"/>
                  <a:pt x="417" y="196"/>
                </a:cubicBezTo>
                <a:cubicBezTo>
                  <a:pt x="422" y="181"/>
                  <a:pt x="416" y="163"/>
                  <a:pt x="408" y="157"/>
                </a:cubicBezTo>
                <a:cubicBezTo>
                  <a:pt x="400" y="151"/>
                  <a:pt x="384" y="166"/>
                  <a:pt x="372" y="159"/>
                </a:cubicBezTo>
                <a:cubicBezTo>
                  <a:pt x="360" y="153"/>
                  <a:pt x="362" y="142"/>
                  <a:pt x="367" y="125"/>
                </a:cubicBezTo>
                <a:cubicBezTo>
                  <a:pt x="380" y="71"/>
                  <a:pt x="368" y="39"/>
                  <a:pt x="365" y="9"/>
                </a:cubicBezTo>
                <a:cubicBezTo>
                  <a:pt x="300" y="0"/>
                  <a:pt x="167" y="7"/>
                  <a:pt x="157" y="17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10" name="Freeform 11"/>
          <p:cNvSpPr>
            <a:spLocks/>
          </p:cNvSpPr>
          <p:nvPr/>
        </p:nvSpPr>
        <p:spPr bwMode="auto">
          <a:xfrm>
            <a:off x="1354786" y="2521120"/>
            <a:ext cx="1662483" cy="1396800"/>
          </a:xfrm>
          <a:custGeom>
            <a:avLst/>
            <a:gdLst/>
            <a:ahLst/>
            <a:cxnLst>
              <a:cxn ang="0">
                <a:pos x="399" y="298"/>
              </a:cxn>
              <a:cxn ang="0">
                <a:pos x="412" y="298"/>
              </a:cxn>
              <a:cxn ang="0">
                <a:pos x="428" y="315"/>
              </a:cxn>
              <a:cxn ang="0">
                <a:pos x="456" y="284"/>
              </a:cxn>
              <a:cxn ang="0">
                <a:pos x="461" y="247"/>
              </a:cxn>
              <a:cxn ang="0">
                <a:pos x="427" y="255"/>
              </a:cxn>
              <a:cxn ang="0">
                <a:pos x="403" y="234"/>
              </a:cxn>
              <a:cxn ang="0">
                <a:pos x="407" y="161"/>
              </a:cxn>
              <a:cxn ang="0">
                <a:pos x="405" y="11"/>
              </a:cxn>
              <a:cxn ang="0">
                <a:pos x="266" y="5"/>
              </a:cxn>
              <a:cxn ang="0">
                <a:pos x="222" y="24"/>
              </a:cxn>
              <a:cxn ang="0">
                <a:pos x="220" y="61"/>
              </a:cxn>
              <a:cxn ang="0">
                <a:pos x="171" y="54"/>
              </a:cxn>
              <a:cxn ang="0">
                <a:pos x="179" y="28"/>
              </a:cxn>
              <a:cxn ang="0">
                <a:pos x="156" y="15"/>
              </a:cxn>
              <a:cxn ang="0">
                <a:pos x="53" y="13"/>
              </a:cxn>
              <a:cxn ang="0">
                <a:pos x="52" y="192"/>
              </a:cxn>
              <a:cxn ang="0">
                <a:pos x="57" y="278"/>
              </a:cxn>
              <a:cxn ang="0">
                <a:pos x="40" y="287"/>
              </a:cxn>
              <a:cxn ang="0">
                <a:pos x="11" y="291"/>
              </a:cxn>
              <a:cxn ang="0">
                <a:pos x="17" y="340"/>
              </a:cxn>
              <a:cxn ang="0">
                <a:pos x="40" y="335"/>
              </a:cxn>
              <a:cxn ang="0">
                <a:pos x="58" y="326"/>
              </a:cxn>
              <a:cxn ang="0">
                <a:pos x="53" y="403"/>
              </a:cxn>
              <a:cxn ang="0">
                <a:pos x="185" y="398"/>
              </a:cxn>
              <a:cxn ang="0">
                <a:pos x="243" y="428"/>
              </a:cxn>
              <a:cxn ang="0">
                <a:pos x="258" y="465"/>
              </a:cxn>
              <a:cxn ang="0">
                <a:pos x="306" y="441"/>
              </a:cxn>
              <a:cxn ang="0">
                <a:pos x="286" y="418"/>
              </a:cxn>
              <a:cxn ang="0">
                <a:pos x="333" y="397"/>
              </a:cxn>
              <a:cxn ang="0">
                <a:pos x="406" y="398"/>
              </a:cxn>
              <a:cxn ang="0">
                <a:pos x="399" y="298"/>
              </a:cxn>
            </a:cxnLst>
            <a:rect l="0" t="0" r="r" b="b"/>
            <a:pathLst>
              <a:path w="468" h="469">
                <a:moveTo>
                  <a:pt x="399" y="298"/>
                </a:moveTo>
                <a:cubicBezTo>
                  <a:pt x="404" y="291"/>
                  <a:pt x="410" y="291"/>
                  <a:pt x="412" y="298"/>
                </a:cubicBezTo>
                <a:cubicBezTo>
                  <a:pt x="414" y="304"/>
                  <a:pt x="418" y="315"/>
                  <a:pt x="428" y="315"/>
                </a:cubicBezTo>
                <a:cubicBezTo>
                  <a:pt x="437" y="315"/>
                  <a:pt x="451" y="298"/>
                  <a:pt x="456" y="284"/>
                </a:cubicBezTo>
                <a:cubicBezTo>
                  <a:pt x="461" y="269"/>
                  <a:pt x="468" y="253"/>
                  <a:pt x="461" y="247"/>
                </a:cubicBezTo>
                <a:cubicBezTo>
                  <a:pt x="453" y="240"/>
                  <a:pt x="438" y="252"/>
                  <a:pt x="427" y="255"/>
                </a:cubicBezTo>
                <a:cubicBezTo>
                  <a:pt x="415" y="257"/>
                  <a:pt x="405" y="251"/>
                  <a:pt x="403" y="234"/>
                </a:cubicBezTo>
                <a:cubicBezTo>
                  <a:pt x="400" y="218"/>
                  <a:pt x="405" y="181"/>
                  <a:pt x="407" y="161"/>
                </a:cubicBezTo>
                <a:cubicBezTo>
                  <a:pt x="409" y="140"/>
                  <a:pt x="417" y="72"/>
                  <a:pt x="405" y="11"/>
                </a:cubicBezTo>
                <a:cubicBezTo>
                  <a:pt x="345" y="17"/>
                  <a:pt x="294" y="11"/>
                  <a:pt x="266" y="5"/>
                </a:cubicBezTo>
                <a:cubicBezTo>
                  <a:pt x="238" y="0"/>
                  <a:pt x="222" y="17"/>
                  <a:pt x="222" y="24"/>
                </a:cubicBezTo>
                <a:cubicBezTo>
                  <a:pt x="222" y="32"/>
                  <a:pt x="236" y="53"/>
                  <a:pt x="220" y="61"/>
                </a:cubicBezTo>
                <a:cubicBezTo>
                  <a:pt x="204" y="69"/>
                  <a:pt x="179" y="67"/>
                  <a:pt x="171" y="54"/>
                </a:cubicBezTo>
                <a:cubicBezTo>
                  <a:pt x="164" y="40"/>
                  <a:pt x="179" y="34"/>
                  <a:pt x="179" y="28"/>
                </a:cubicBezTo>
                <a:cubicBezTo>
                  <a:pt x="179" y="22"/>
                  <a:pt x="169" y="15"/>
                  <a:pt x="156" y="15"/>
                </a:cubicBezTo>
                <a:cubicBezTo>
                  <a:pt x="144" y="15"/>
                  <a:pt x="107" y="21"/>
                  <a:pt x="53" y="13"/>
                </a:cubicBezTo>
                <a:cubicBezTo>
                  <a:pt x="51" y="26"/>
                  <a:pt x="41" y="149"/>
                  <a:pt x="52" y="192"/>
                </a:cubicBezTo>
                <a:cubicBezTo>
                  <a:pt x="64" y="235"/>
                  <a:pt x="60" y="269"/>
                  <a:pt x="57" y="278"/>
                </a:cubicBezTo>
                <a:cubicBezTo>
                  <a:pt x="54" y="287"/>
                  <a:pt x="48" y="293"/>
                  <a:pt x="40" y="287"/>
                </a:cubicBezTo>
                <a:cubicBezTo>
                  <a:pt x="33" y="281"/>
                  <a:pt x="21" y="273"/>
                  <a:pt x="11" y="291"/>
                </a:cubicBezTo>
                <a:cubicBezTo>
                  <a:pt x="0" y="309"/>
                  <a:pt x="10" y="337"/>
                  <a:pt x="17" y="340"/>
                </a:cubicBezTo>
                <a:cubicBezTo>
                  <a:pt x="25" y="344"/>
                  <a:pt x="37" y="345"/>
                  <a:pt x="40" y="335"/>
                </a:cubicBezTo>
                <a:cubicBezTo>
                  <a:pt x="44" y="325"/>
                  <a:pt x="52" y="320"/>
                  <a:pt x="58" y="326"/>
                </a:cubicBezTo>
                <a:cubicBezTo>
                  <a:pt x="76" y="344"/>
                  <a:pt x="46" y="354"/>
                  <a:pt x="53" y="403"/>
                </a:cubicBezTo>
                <a:cubicBezTo>
                  <a:pt x="73" y="403"/>
                  <a:pt x="146" y="390"/>
                  <a:pt x="185" y="398"/>
                </a:cubicBezTo>
                <a:cubicBezTo>
                  <a:pt x="214" y="403"/>
                  <a:pt x="247" y="413"/>
                  <a:pt x="243" y="428"/>
                </a:cubicBezTo>
                <a:cubicBezTo>
                  <a:pt x="239" y="440"/>
                  <a:pt x="219" y="461"/>
                  <a:pt x="258" y="465"/>
                </a:cubicBezTo>
                <a:cubicBezTo>
                  <a:pt x="296" y="469"/>
                  <a:pt x="306" y="447"/>
                  <a:pt x="306" y="441"/>
                </a:cubicBezTo>
                <a:cubicBezTo>
                  <a:pt x="306" y="425"/>
                  <a:pt x="286" y="429"/>
                  <a:pt x="286" y="418"/>
                </a:cubicBezTo>
                <a:cubicBezTo>
                  <a:pt x="287" y="406"/>
                  <a:pt x="307" y="394"/>
                  <a:pt x="333" y="397"/>
                </a:cubicBezTo>
                <a:cubicBezTo>
                  <a:pt x="360" y="400"/>
                  <a:pt x="368" y="409"/>
                  <a:pt x="406" y="398"/>
                </a:cubicBezTo>
                <a:cubicBezTo>
                  <a:pt x="402" y="383"/>
                  <a:pt x="394" y="305"/>
                  <a:pt x="399" y="298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11" name="Freeform 12"/>
          <p:cNvSpPr>
            <a:spLocks/>
          </p:cNvSpPr>
          <p:nvPr/>
        </p:nvSpPr>
        <p:spPr bwMode="auto">
          <a:xfrm>
            <a:off x="4013255" y="3655705"/>
            <a:ext cx="1278833" cy="1220309"/>
          </a:xfrm>
          <a:custGeom>
            <a:avLst/>
            <a:gdLst/>
            <a:ahLst/>
            <a:cxnLst>
              <a:cxn ang="0">
                <a:pos x="152" y="22"/>
              </a:cxn>
              <a:cxn ang="0">
                <a:pos x="178" y="60"/>
              </a:cxn>
              <a:cxn ang="0">
                <a:pos x="129" y="69"/>
              </a:cxn>
              <a:cxn ang="0">
                <a:pos x="100" y="50"/>
              </a:cxn>
              <a:cxn ang="0">
                <a:pos x="108" y="23"/>
              </a:cxn>
              <a:cxn ang="0">
                <a:pos x="9" y="19"/>
              </a:cxn>
              <a:cxn ang="0">
                <a:pos x="9" y="154"/>
              </a:cxn>
              <a:cxn ang="0">
                <a:pos x="26" y="236"/>
              </a:cxn>
              <a:cxn ang="0">
                <a:pos x="49" y="209"/>
              </a:cxn>
              <a:cxn ang="0">
                <a:pos x="64" y="250"/>
              </a:cxn>
              <a:cxn ang="0">
                <a:pos x="47" y="284"/>
              </a:cxn>
              <a:cxn ang="0">
                <a:pos x="24" y="277"/>
              </a:cxn>
              <a:cxn ang="0">
                <a:pos x="9" y="325"/>
              </a:cxn>
              <a:cxn ang="0">
                <a:pos x="10" y="410"/>
              </a:cxn>
              <a:cxn ang="0">
                <a:pos x="360" y="410"/>
              </a:cxn>
              <a:cxn ang="0">
                <a:pos x="360" y="29"/>
              </a:cxn>
              <a:cxn ang="0">
                <a:pos x="152" y="22"/>
              </a:cxn>
            </a:cxnLst>
            <a:rect l="0" t="0" r="r" b="b"/>
            <a:pathLst>
              <a:path w="360" h="410">
                <a:moveTo>
                  <a:pt x="152" y="22"/>
                </a:moveTo>
                <a:cubicBezTo>
                  <a:pt x="141" y="31"/>
                  <a:pt x="182" y="46"/>
                  <a:pt x="178" y="60"/>
                </a:cubicBezTo>
                <a:cubicBezTo>
                  <a:pt x="173" y="73"/>
                  <a:pt x="149" y="70"/>
                  <a:pt x="129" y="69"/>
                </a:cubicBezTo>
                <a:cubicBezTo>
                  <a:pt x="108" y="68"/>
                  <a:pt x="100" y="61"/>
                  <a:pt x="100" y="50"/>
                </a:cubicBezTo>
                <a:cubicBezTo>
                  <a:pt x="101" y="39"/>
                  <a:pt x="119" y="29"/>
                  <a:pt x="108" y="23"/>
                </a:cubicBezTo>
                <a:cubicBezTo>
                  <a:pt x="82" y="10"/>
                  <a:pt x="20" y="16"/>
                  <a:pt x="9" y="19"/>
                </a:cubicBezTo>
                <a:cubicBezTo>
                  <a:pt x="20" y="71"/>
                  <a:pt x="12" y="137"/>
                  <a:pt x="9" y="154"/>
                </a:cubicBezTo>
                <a:cubicBezTo>
                  <a:pt x="0" y="197"/>
                  <a:pt x="9" y="233"/>
                  <a:pt x="26" y="236"/>
                </a:cubicBezTo>
                <a:cubicBezTo>
                  <a:pt x="33" y="237"/>
                  <a:pt x="34" y="212"/>
                  <a:pt x="49" y="209"/>
                </a:cubicBezTo>
                <a:cubicBezTo>
                  <a:pt x="64" y="207"/>
                  <a:pt x="64" y="234"/>
                  <a:pt x="64" y="250"/>
                </a:cubicBezTo>
                <a:cubicBezTo>
                  <a:pt x="64" y="267"/>
                  <a:pt x="57" y="284"/>
                  <a:pt x="47" y="284"/>
                </a:cubicBezTo>
                <a:cubicBezTo>
                  <a:pt x="36" y="284"/>
                  <a:pt x="34" y="277"/>
                  <a:pt x="24" y="277"/>
                </a:cubicBezTo>
                <a:cubicBezTo>
                  <a:pt x="14" y="276"/>
                  <a:pt x="13" y="298"/>
                  <a:pt x="9" y="325"/>
                </a:cubicBezTo>
                <a:cubicBezTo>
                  <a:pt x="7" y="341"/>
                  <a:pt x="4" y="373"/>
                  <a:pt x="10" y="410"/>
                </a:cubicBezTo>
                <a:cubicBezTo>
                  <a:pt x="360" y="410"/>
                  <a:pt x="360" y="410"/>
                  <a:pt x="360" y="410"/>
                </a:cubicBezTo>
                <a:cubicBezTo>
                  <a:pt x="360" y="29"/>
                  <a:pt x="360" y="29"/>
                  <a:pt x="360" y="29"/>
                </a:cubicBezTo>
                <a:cubicBezTo>
                  <a:pt x="293" y="11"/>
                  <a:pt x="181" y="0"/>
                  <a:pt x="152" y="22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12" name="Freeform 13"/>
          <p:cNvSpPr>
            <a:spLocks/>
          </p:cNvSpPr>
          <p:nvPr/>
        </p:nvSpPr>
        <p:spPr bwMode="auto">
          <a:xfrm>
            <a:off x="2591493" y="3498124"/>
            <a:ext cx="1648942" cy="1377890"/>
          </a:xfrm>
          <a:custGeom>
            <a:avLst/>
            <a:gdLst/>
            <a:ahLst/>
            <a:cxnLst>
              <a:cxn ang="0">
                <a:pos x="409" y="378"/>
              </a:cxn>
              <a:cxn ang="0">
                <a:pos x="424" y="330"/>
              </a:cxn>
              <a:cxn ang="0">
                <a:pos x="447" y="337"/>
              </a:cxn>
              <a:cxn ang="0">
                <a:pos x="464" y="303"/>
              </a:cxn>
              <a:cxn ang="0">
                <a:pos x="449" y="262"/>
              </a:cxn>
              <a:cxn ang="0">
                <a:pos x="426" y="289"/>
              </a:cxn>
              <a:cxn ang="0">
                <a:pos x="409" y="207"/>
              </a:cxn>
              <a:cxn ang="0">
                <a:pos x="409" y="72"/>
              </a:cxn>
              <a:cxn ang="0">
                <a:pos x="298" y="63"/>
              </a:cxn>
              <a:cxn ang="0">
                <a:pos x="244" y="35"/>
              </a:cxn>
              <a:cxn ang="0">
                <a:pos x="247" y="5"/>
              </a:cxn>
              <a:cxn ang="0">
                <a:pos x="192" y="8"/>
              </a:cxn>
              <a:cxn ang="0">
                <a:pos x="191" y="39"/>
              </a:cxn>
              <a:cxn ang="0">
                <a:pos x="131" y="63"/>
              </a:cxn>
              <a:cxn ang="0">
                <a:pos x="58" y="70"/>
              </a:cxn>
              <a:cxn ang="0">
                <a:pos x="59" y="183"/>
              </a:cxn>
              <a:cxn ang="0">
                <a:pos x="47" y="255"/>
              </a:cxn>
              <a:cxn ang="0">
                <a:pos x="25" y="266"/>
              </a:cxn>
              <a:cxn ang="0">
                <a:pos x="2" y="282"/>
              </a:cxn>
              <a:cxn ang="0">
                <a:pos x="12" y="320"/>
              </a:cxn>
              <a:cxn ang="0">
                <a:pos x="41" y="310"/>
              </a:cxn>
              <a:cxn ang="0">
                <a:pos x="59" y="305"/>
              </a:cxn>
              <a:cxn ang="0">
                <a:pos x="54" y="383"/>
              </a:cxn>
              <a:cxn ang="0">
                <a:pos x="63" y="463"/>
              </a:cxn>
              <a:cxn ang="0">
                <a:pos x="410" y="463"/>
              </a:cxn>
              <a:cxn ang="0">
                <a:pos x="409" y="378"/>
              </a:cxn>
            </a:cxnLst>
            <a:rect l="0" t="0" r="r" b="b"/>
            <a:pathLst>
              <a:path w="464" h="463">
                <a:moveTo>
                  <a:pt x="409" y="378"/>
                </a:moveTo>
                <a:cubicBezTo>
                  <a:pt x="413" y="351"/>
                  <a:pt x="414" y="329"/>
                  <a:pt x="424" y="330"/>
                </a:cubicBezTo>
                <a:cubicBezTo>
                  <a:pt x="434" y="330"/>
                  <a:pt x="436" y="337"/>
                  <a:pt x="447" y="337"/>
                </a:cubicBezTo>
                <a:cubicBezTo>
                  <a:pt x="457" y="337"/>
                  <a:pt x="464" y="320"/>
                  <a:pt x="464" y="303"/>
                </a:cubicBezTo>
                <a:cubicBezTo>
                  <a:pt x="464" y="287"/>
                  <a:pt x="464" y="260"/>
                  <a:pt x="449" y="262"/>
                </a:cubicBezTo>
                <a:cubicBezTo>
                  <a:pt x="434" y="265"/>
                  <a:pt x="433" y="290"/>
                  <a:pt x="426" y="289"/>
                </a:cubicBezTo>
                <a:cubicBezTo>
                  <a:pt x="409" y="286"/>
                  <a:pt x="400" y="250"/>
                  <a:pt x="409" y="207"/>
                </a:cubicBezTo>
                <a:cubicBezTo>
                  <a:pt x="412" y="190"/>
                  <a:pt x="420" y="124"/>
                  <a:pt x="409" y="72"/>
                </a:cubicBezTo>
                <a:cubicBezTo>
                  <a:pt x="383" y="77"/>
                  <a:pt x="349" y="71"/>
                  <a:pt x="298" y="63"/>
                </a:cubicBezTo>
                <a:cubicBezTo>
                  <a:pt x="263" y="58"/>
                  <a:pt x="235" y="45"/>
                  <a:pt x="244" y="35"/>
                </a:cubicBezTo>
                <a:cubicBezTo>
                  <a:pt x="250" y="27"/>
                  <a:pt x="255" y="11"/>
                  <a:pt x="247" y="5"/>
                </a:cubicBezTo>
                <a:cubicBezTo>
                  <a:pt x="238" y="0"/>
                  <a:pt x="200" y="4"/>
                  <a:pt x="192" y="8"/>
                </a:cubicBezTo>
                <a:cubicBezTo>
                  <a:pt x="184" y="12"/>
                  <a:pt x="183" y="22"/>
                  <a:pt x="191" y="39"/>
                </a:cubicBezTo>
                <a:cubicBezTo>
                  <a:pt x="202" y="61"/>
                  <a:pt x="156" y="71"/>
                  <a:pt x="131" y="63"/>
                </a:cubicBezTo>
                <a:cubicBezTo>
                  <a:pt x="99" y="52"/>
                  <a:pt x="78" y="62"/>
                  <a:pt x="58" y="70"/>
                </a:cubicBezTo>
                <a:cubicBezTo>
                  <a:pt x="63" y="94"/>
                  <a:pt x="61" y="160"/>
                  <a:pt x="59" y="183"/>
                </a:cubicBezTo>
                <a:cubicBezTo>
                  <a:pt x="57" y="205"/>
                  <a:pt x="51" y="242"/>
                  <a:pt x="47" y="255"/>
                </a:cubicBezTo>
                <a:cubicBezTo>
                  <a:pt x="46" y="260"/>
                  <a:pt x="41" y="279"/>
                  <a:pt x="25" y="266"/>
                </a:cubicBezTo>
                <a:cubicBezTo>
                  <a:pt x="10" y="254"/>
                  <a:pt x="4" y="270"/>
                  <a:pt x="2" y="282"/>
                </a:cubicBezTo>
                <a:cubicBezTo>
                  <a:pt x="0" y="295"/>
                  <a:pt x="2" y="307"/>
                  <a:pt x="12" y="320"/>
                </a:cubicBezTo>
                <a:cubicBezTo>
                  <a:pt x="23" y="332"/>
                  <a:pt x="34" y="322"/>
                  <a:pt x="41" y="310"/>
                </a:cubicBezTo>
                <a:cubicBezTo>
                  <a:pt x="47" y="299"/>
                  <a:pt x="53" y="297"/>
                  <a:pt x="59" y="305"/>
                </a:cubicBezTo>
                <a:cubicBezTo>
                  <a:pt x="68" y="315"/>
                  <a:pt x="58" y="339"/>
                  <a:pt x="54" y="383"/>
                </a:cubicBezTo>
                <a:cubicBezTo>
                  <a:pt x="51" y="403"/>
                  <a:pt x="58" y="441"/>
                  <a:pt x="63" y="463"/>
                </a:cubicBezTo>
                <a:cubicBezTo>
                  <a:pt x="410" y="463"/>
                  <a:pt x="410" y="463"/>
                  <a:pt x="410" y="463"/>
                </a:cubicBezTo>
                <a:cubicBezTo>
                  <a:pt x="404" y="426"/>
                  <a:pt x="407" y="394"/>
                  <a:pt x="409" y="378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13" name="Freeform 14"/>
          <p:cNvSpPr>
            <a:spLocks/>
          </p:cNvSpPr>
          <p:nvPr/>
        </p:nvSpPr>
        <p:spPr bwMode="auto">
          <a:xfrm>
            <a:off x="3974138" y="2337066"/>
            <a:ext cx="1317950" cy="1535471"/>
          </a:xfrm>
          <a:custGeom>
            <a:avLst/>
            <a:gdLst/>
            <a:ahLst/>
            <a:cxnLst>
              <a:cxn ang="0">
                <a:pos x="222" y="65"/>
              </a:cxn>
              <a:cxn ang="0">
                <a:pos x="204" y="33"/>
              </a:cxn>
              <a:cxn ang="0">
                <a:pos x="179" y="6"/>
              </a:cxn>
              <a:cxn ang="0">
                <a:pos x="130" y="16"/>
              </a:cxn>
              <a:cxn ang="0">
                <a:pos x="157" y="43"/>
              </a:cxn>
              <a:cxn ang="0">
                <a:pos x="119" y="71"/>
              </a:cxn>
              <a:cxn ang="0">
                <a:pos x="22" y="70"/>
              </a:cxn>
              <a:cxn ang="0">
                <a:pos x="24" y="186"/>
              </a:cxn>
              <a:cxn ang="0">
                <a:pos x="29" y="220"/>
              </a:cxn>
              <a:cxn ang="0">
                <a:pos x="65" y="218"/>
              </a:cxn>
              <a:cxn ang="0">
                <a:pos x="74" y="257"/>
              </a:cxn>
              <a:cxn ang="0">
                <a:pos x="41" y="260"/>
              </a:cxn>
              <a:cxn ang="0">
                <a:pos x="21" y="307"/>
              </a:cxn>
              <a:cxn ang="0">
                <a:pos x="20" y="462"/>
              </a:cxn>
              <a:cxn ang="0">
                <a:pos x="119" y="466"/>
              </a:cxn>
              <a:cxn ang="0">
                <a:pos x="111" y="493"/>
              </a:cxn>
              <a:cxn ang="0">
                <a:pos x="140" y="512"/>
              </a:cxn>
              <a:cxn ang="0">
                <a:pos x="189" y="503"/>
              </a:cxn>
              <a:cxn ang="0">
                <a:pos x="163" y="465"/>
              </a:cxn>
              <a:cxn ang="0">
                <a:pos x="371" y="472"/>
              </a:cxn>
              <a:cxn ang="0">
                <a:pos x="371" y="58"/>
              </a:cxn>
              <a:cxn ang="0">
                <a:pos x="222" y="65"/>
              </a:cxn>
            </a:cxnLst>
            <a:rect l="0" t="0" r="r" b="b"/>
            <a:pathLst>
              <a:path w="371" h="516">
                <a:moveTo>
                  <a:pt x="222" y="65"/>
                </a:moveTo>
                <a:cubicBezTo>
                  <a:pt x="205" y="60"/>
                  <a:pt x="194" y="50"/>
                  <a:pt x="204" y="33"/>
                </a:cubicBezTo>
                <a:cubicBezTo>
                  <a:pt x="213" y="16"/>
                  <a:pt x="194" y="11"/>
                  <a:pt x="179" y="6"/>
                </a:cubicBezTo>
                <a:cubicBezTo>
                  <a:pt x="163" y="1"/>
                  <a:pt x="132" y="0"/>
                  <a:pt x="130" y="16"/>
                </a:cubicBezTo>
                <a:cubicBezTo>
                  <a:pt x="128" y="31"/>
                  <a:pt x="150" y="36"/>
                  <a:pt x="157" y="43"/>
                </a:cubicBezTo>
                <a:cubicBezTo>
                  <a:pt x="164" y="50"/>
                  <a:pt x="148" y="65"/>
                  <a:pt x="119" y="71"/>
                </a:cubicBezTo>
                <a:cubicBezTo>
                  <a:pt x="95" y="76"/>
                  <a:pt x="65" y="76"/>
                  <a:pt x="22" y="70"/>
                </a:cubicBezTo>
                <a:cubicBezTo>
                  <a:pt x="25" y="100"/>
                  <a:pt x="37" y="132"/>
                  <a:pt x="24" y="186"/>
                </a:cubicBezTo>
                <a:cubicBezTo>
                  <a:pt x="19" y="203"/>
                  <a:pt x="17" y="214"/>
                  <a:pt x="29" y="220"/>
                </a:cubicBezTo>
                <a:cubicBezTo>
                  <a:pt x="41" y="227"/>
                  <a:pt x="57" y="212"/>
                  <a:pt x="65" y="218"/>
                </a:cubicBezTo>
                <a:cubicBezTo>
                  <a:pt x="73" y="224"/>
                  <a:pt x="79" y="242"/>
                  <a:pt x="74" y="257"/>
                </a:cubicBezTo>
                <a:cubicBezTo>
                  <a:pt x="69" y="272"/>
                  <a:pt x="58" y="275"/>
                  <a:pt x="41" y="260"/>
                </a:cubicBezTo>
                <a:cubicBezTo>
                  <a:pt x="29" y="248"/>
                  <a:pt x="22" y="276"/>
                  <a:pt x="21" y="307"/>
                </a:cubicBezTo>
                <a:cubicBezTo>
                  <a:pt x="20" y="331"/>
                  <a:pt x="0" y="381"/>
                  <a:pt x="20" y="462"/>
                </a:cubicBezTo>
                <a:cubicBezTo>
                  <a:pt x="31" y="459"/>
                  <a:pt x="93" y="453"/>
                  <a:pt x="119" y="466"/>
                </a:cubicBezTo>
                <a:cubicBezTo>
                  <a:pt x="130" y="472"/>
                  <a:pt x="112" y="482"/>
                  <a:pt x="111" y="493"/>
                </a:cubicBezTo>
                <a:cubicBezTo>
                  <a:pt x="111" y="504"/>
                  <a:pt x="119" y="511"/>
                  <a:pt x="140" y="512"/>
                </a:cubicBezTo>
                <a:cubicBezTo>
                  <a:pt x="160" y="513"/>
                  <a:pt x="184" y="516"/>
                  <a:pt x="189" y="503"/>
                </a:cubicBezTo>
                <a:cubicBezTo>
                  <a:pt x="193" y="489"/>
                  <a:pt x="152" y="474"/>
                  <a:pt x="163" y="465"/>
                </a:cubicBezTo>
                <a:cubicBezTo>
                  <a:pt x="192" y="443"/>
                  <a:pt x="304" y="454"/>
                  <a:pt x="371" y="472"/>
                </a:cubicBezTo>
                <a:cubicBezTo>
                  <a:pt x="371" y="58"/>
                  <a:pt x="371" y="58"/>
                  <a:pt x="371" y="58"/>
                </a:cubicBezTo>
                <a:cubicBezTo>
                  <a:pt x="308" y="53"/>
                  <a:pt x="235" y="69"/>
                  <a:pt x="222" y="65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14" name="Freeform 15"/>
          <p:cNvSpPr>
            <a:spLocks/>
          </p:cNvSpPr>
          <p:nvPr/>
        </p:nvSpPr>
        <p:spPr bwMode="auto">
          <a:xfrm>
            <a:off x="1493201" y="3682179"/>
            <a:ext cx="1339014" cy="1193835"/>
          </a:xfrm>
          <a:custGeom>
            <a:avLst/>
            <a:gdLst/>
            <a:ahLst/>
            <a:cxnLst>
              <a:cxn ang="0">
                <a:pos x="363" y="321"/>
              </a:cxn>
              <a:cxn ang="0">
                <a:pos x="368" y="243"/>
              </a:cxn>
              <a:cxn ang="0">
                <a:pos x="350" y="248"/>
              </a:cxn>
              <a:cxn ang="0">
                <a:pos x="321" y="258"/>
              </a:cxn>
              <a:cxn ang="0">
                <a:pos x="311" y="220"/>
              </a:cxn>
              <a:cxn ang="0">
                <a:pos x="334" y="204"/>
              </a:cxn>
              <a:cxn ang="0">
                <a:pos x="356" y="193"/>
              </a:cxn>
              <a:cxn ang="0">
                <a:pos x="368" y="121"/>
              </a:cxn>
              <a:cxn ang="0">
                <a:pos x="367" y="8"/>
              </a:cxn>
              <a:cxn ang="0">
                <a:pos x="294" y="7"/>
              </a:cxn>
              <a:cxn ang="0">
                <a:pos x="247" y="28"/>
              </a:cxn>
              <a:cxn ang="0">
                <a:pos x="267" y="51"/>
              </a:cxn>
              <a:cxn ang="0">
                <a:pos x="219" y="75"/>
              </a:cxn>
              <a:cxn ang="0">
                <a:pos x="204" y="38"/>
              </a:cxn>
              <a:cxn ang="0">
                <a:pos x="146" y="8"/>
              </a:cxn>
              <a:cxn ang="0">
                <a:pos x="14" y="13"/>
              </a:cxn>
              <a:cxn ang="0">
                <a:pos x="3" y="133"/>
              </a:cxn>
              <a:cxn ang="0">
                <a:pos x="24" y="175"/>
              </a:cxn>
              <a:cxn ang="0">
                <a:pos x="44" y="148"/>
              </a:cxn>
              <a:cxn ang="0">
                <a:pos x="66" y="184"/>
              </a:cxn>
              <a:cxn ang="0">
                <a:pos x="31" y="227"/>
              </a:cxn>
              <a:cxn ang="0">
                <a:pos x="2" y="255"/>
              </a:cxn>
              <a:cxn ang="0">
                <a:pos x="15" y="401"/>
              </a:cxn>
              <a:cxn ang="0">
                <a:pos x="372" y="401"/>
              </a:cxn>
              <a:cxn ang="0">
                <a:pos x="363" y="321"/>
              </a:cxn>
            </a:cxnLst>
            <a:rect l="0" t="0" r="r" b="b"/>
            <a:pathLst>
              <a:path w="377" h="401">
                <a:moveTo>
                  <a:pt x="363" y="321"/>
                </a:moveTo>
                <a:cubicBezTo>
                  <a:pt x="367" y="277"/>
                  <a:pt x="377" y="253"/>
                  <a:pt x="368" y="243"/>
                </a:cubicBezTo>
                <a:cubicBezTo>
                  <a:pt x="362" y="235"/>
                  <a:pt x="356" y="237"/>
                  <a:pt x="350" y="248"/>
                </a:cubicBezTo>
                <a:cubicBezTo>
                  <a:pt x="343" y="260"/>
                  <a:pt x="332" y="270"/>
                  <a:pt x="321" y="258"/>
                </a:cubicBezTo>
                <a:cubicBezTo>
                  <a:pt x="311" y="245"/>
                  <a:pt x="309" y="233"/>
                  <a:pt x="311" y="220"/>
                </a:cubicBezTo>
                <a:cubicBezTo>
                  <a:pt x="313" y="208"/>
                  <a:pt x="319" y="192"/>
                  <a:pt x="334" y="204"/>
                </a:cubicBezTo>
                <a:cubicBezTo>
                  <a:pt x="350" y="217"/>
                  <a:pt x="355" y="198"/>
                  <a:pt x="356" y="193"/>
                </a:cubicBezTo>
                <a:cubicBezTo>
                  <a:pt x="360" y="180"/>
                  <a:pt x="366" y="143"/>
                  <a:pt x="368" y="121"/>
                </a:cubicBezTo>
                <a:cubicBezTo>
                  <a:pt x="370" y="98"/>
                  <a:pt x="372" y="32"/>
                  <a:pt x="367" y="8"/>
                </a:cubicBezTo>
                <a:cubicBezTo>
                  <a:pt x="329" y="19"/>
                  <a:pt x="321" y="10"/>
                  <a:pt x="294" y="7"/>
                </a:cubicBezTo>
                <a:cubicBezTo>
                  <a:pt x="268" y="4"/>
                  <a:pt x="248" y="16"/>
                  <a:pt x="247" y="28"/>
                </a:cubicBezTo>
                <a:cubicBezTo>
                  <a:pt x="247" y="39"/>
                  <a:pt x="267" y="35"/>
                  <a:pt x="267" y="51"/>
                </a:cubicBezTo>
                <a:cubicBezTo>
                  <a:pt x="267" y="57"/>
                  <a:pt x="257" y="79"/>
                  <a:pt x="219" y="75"/>
                </a:cubicBezTo>
                <a:cubicBezTo>
                  <a:pt x="180" y="71"/>
                  <a:pt x="200" y="50"/>
                  <a:pt x="204" y="38"/>
                </a:cubicBezTo>
                <a:cubicBezTo>
                  <a:pt x="208" y="23"/>
                  <a:pt x="175" y="13"/>
                  <a:pt x="146" y="8"/>
                </a:cubicBezTo>
                <a:cubicBezTo>
                  <a:pt x="107" y="0"/>
                  <a:pt x="34" y="13"/>
                  <a:pt x="14" y="13"/>
                </a:cubicBezTo>
                <a:cubicBezTo>
                  <a:pt x="20" y="64"/>
                  <a:pt x="3" y="107"/>
                  <a:pt x="3" y="133"/>
                </a:cubicBezTo>
                <a:cubicBezTo>
                  <a:pt x="4" y="147"/>
                  <a:pt x="12" y="175"/>
                  <a:pt x="24" y="175"/>
                </a:cubicBezTo>
                <a:cubicBezTo>
                  <a:pt x="36" y="175"/>
                  <a:pt x="31" y="148"/>
                  <a:pt x="44" y="148"/>
                </a:cubicBezTo>
                <a:cubicBezTo>
                  <a:pt x="58" y="148"/>
                  <a:pt x="69" y="167"/>
                  <a:pt x="66" y="184"/>
                </a:cubicBezTo>
                <a:cubicBezTo>
                  <a:pt x="64" y="200"/>
                  <a:pt x="60" y="230"/>
                  <a:pt x="31" y="227"/>
                </a:cubicBezTo>
                <a:cubicBezTo>
                  <a:pt x="2" y="225"/>
                  <a:pt x="0" y="241"/>
                  <a:pt x="2" y="255"/>
                </a:cubicBezTo>
                <a:cubicBezTo>
                  <a:pt x="4" y="265"/>
                  <a:pt x="14" y="341"/>
                  <a:pt x="15" y="401"/>
                </a:cubicBezTo>
                <a:cubicBezTo>
                  <a:pt x="372" y="401"/>
                  <a:pt x="372" y="401"/>
                  <a:pt x="372" y="401"/>
                </a:cubicBezTo>
                <a:cubicBezTo>
                  <a:pt x="367" y="379"/>
                  <a:pt x="360" y="341"/>
                  <a:pt x="363" y="321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15" name="Freeform 16"/>
          <p:cNvSpPr>
            <a:spLocks/>
          </p:cNvSpPr>
          <p:nvPr/>
        </p:nvSpPr>
        <p:spPr bwMode="auto">
          <a:xfrm>
            <a:off x="288088" y="3655705"/>
            <a:ext cx="1450348" cy="1220309"/>
          </a:xfrm>
          <a:custGeom>
            <a:avLst/>
            <a:gdLst/>
            <a:ahLst/>
            <a:cxnLst>
              <a:cxn ang="0">
                <a:pos x="370" y="236"/>
              </a:cxn>
              <a:cxn ang="0">
                <a:pos x="405" y="193"/>
              </a:cxn>
              <a:cxn ang="0">
                <a:pos x="383" y="157"/>
              </a:cxn>
              <a:cxn ang="0">
                <a:pos x="363" y="184"/>
              </a:cxn>
              <a:cxn ang="0">
                <a:pos x="342" y="142"/>
              </a:cxn>
              <a:cxn ang="0">
                <a:pos x="353" y="22"/>
              </a:cxn>
              <a:cxn ang="0">
                <a:pos x="166" y="18"/>
              </a:cxn>
              <a:cxn ang="0">
                <a:pos x="191" y="55"/>
              </a:cxn>
              <a:cxn ang="0">
                <a:pos x="142" y="65"/>
              </a:cxn>
              <a:cxn ang="0">
                <a:pos x="114" y="45"/>
              </a:cxn>
              <a:cxn ang="0">
                <a:pos x="121" y="19"/>
              </a:cxn>
              <a:cxn ang="0">
                <a:pos x="0" y="22"/>
              </a:cxn>
              <a:cxn ang="0">
                <a:pos x="0" y="410"/>
              </a:cxn>
              <a:cxn ang="0">
                <a:pos x="354" y="410"/>
              </a:cxn>
              <a:cxn ang="0">
                <a:pos x="341" y="264"/>
              </a:cxn>
              <a:cxn ang="0">
                <a:pos x="370" y="236"/>
              </a:cxn>
            </a:cxnLst>
            <a:rect l="0" t="0" r="r" b="b"/>
            <a:pathLst>
              <a:path w="408" h="410">
                <a:moveTo>
                  <a:pt x="370" y="236"/>
                </a:moveTo>
                <a:cubicBezTo>
                  <a:pt x="399" y="239"/>
                  <a:pt x="403" y="209"/>
                  <a:pt x="405" y="193"/>
                </a:cubicBezTo>
                <a:cubicBezTo>
                  <a:pt x="408" y="176"/>
                  <a:pt x="397" y="157"/>
                  <a:pt x="383" y="157"/>
                </a:cubicBezTo>
                <a:cubicBezTo>
                  <a:pt x="370" y="157"/>
                  <a:pt x="375" y="184"/>
                  <a:pt x="363" y="184"/>
                </a:cubicBezTo>
                <a:cubicBezTo>
                  <a:pt x="351" y="184"/>
                  <a:pt x="343" y="156"/>
                  <a:pt x="342" y="142"/>
                </a:cubicBezTo>
                <a:cubicBezTo>
                  <a:pt x="342" y="116"/>
                  <a:pt x="359" y="73"/>
                  <a:pt x="353" y="22"/>
                </a:cubicBezTo>
                <a:cubicBezTo>
                  <a:pt x="302" y="0"/>
                  <a:pt x="176" y="8"/>
                  <a:pt x="166" y="18"/>
                </a:cubicBezTo>
                <a:cubicBezTo>
                  <a:pt x="156" y="28"/>
                  <a:pt x="195" y="42"/>
                  <a:pt x="191" y="55"/>
                </a:cubicBezTo>
                <a:cubicBezTo>
                  <a:pt x="187" y="69"/>
                  <a:pt x="163" y="66"/>
                  <a:pt x="142" y="65"/>
                </a:cubicBezTo>
                <a:cubicBezTo>
                  <a:pt x="122" y="63"/>
                  <a:pt x="113" y="56"/>
                  <a:pt x="114" y="45"/>
                </a:cubicBezTo>
                <a:cubicBezTo>
                  <a:pt x="114" y="34"/>
                  <a:pt x="132" y="25"/>
                  <a:pt x="121" y="19"/>
                </a:cubicBezTo>
                <a:cubicBezTo>
                  <a:pt x="102" y="9"/>
                  <a:pt x="48" y="10"/>
                  <a:pt x="0" y="22"/>
                </a:cubicBezTo>
                <a:cubicBezTo>
                  <a:pt x="0" y="410"/>
                  <a:pt x="0" y="410"/>
                  <a:pt x="0" y="410"/>
                </a:cubicBezTo>
                <a:cubicBezTo>
                  <a:pt x="354" y="410"/>
                  <a:pt x="354" y="410"/>
                  <a:pt x="354" y="410"/>
                </a:cubicBezTo>
                <a:cubicBezTo>
                  <a:pt x="353" y="350"/>
                  <a:pt x="343" y="274"/>
                  <a:pt x="341" y="264"/>
                </a:cubicBezTo>
                <a:cubicBezTo>
                  <a:pt x="339" y="250"/>
                  <a:pt x="341" y="234"/>
                  <a:pt x="370" y="236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 useBgFill="1">
        <p:nvSpPr>
          <p:cNvPr id="16" name="Freeform 17"/>
          <p:cNvSpPr>
            <a:spLocks/>
          </p:cNvSpPr>
          <p:nvPr/>
        </p:nvSpPr>
        <p:spPr bwMode="auto">
          <a:xfrm>
            <a:off x="288088" y="2361018"/>
            <a:ext cx="1336005" cy="1500173"/>
          </a:xfrm>
          <a:custGeom>
            <a:avLst/>
            <a:gdLst/>
            <a:ahLst/>
            <a:cxnLst>
              <a:cxn ang="0">
                <a:pos x="121" y="454"/>
              </a:cxn>
              <a:cxn ang="0">
                <a:pos x="114" y="480"/>
              </a:cxn>
              <a:cxn ang="0">
                <a:pos x="142" y="500"/>
              </a:cxn>
              <a:cxn ang="0">
                <a:pos x="191" y="490"/>
              </a:cxn>
              <a:cxn ang="0">
                <a:pos x="166" y="453"/>
              </a:cxn>
              <a:cxn ang="0">
                <a:pos x="353" y="457"/>
              </a:cxn>
              <a:cxn ang="0">
                <a:pos x="358" y="380"/>
              </a:cxn>
              <a:cxn ang="0">
                <a:pos x="340" y="389"/>
              </a:cxn>
              <a:cxn ang="0">
                <a:pos x="317" y="394"/>
              </a:cxn>
              <a:cxn ang="0">
                <a:pos x="311" y="345"/>
              </a:cxn>
              <a:cxn ang="0">
                <a:pos x="340" y="341"/>
              </a:cxn>
              <a:cxn ang="0">
                <a:pos x="357" y="332"/>
              </a:cxn>
              <a:cxn ang="0">
                <a:pos x="352" y="246"/>
              </a:cxn>
              <a:cxn ang="0">
                <a:pos x="353" y="67"/>
              </a:cxn>
              <a:cxn ang="0">
                <a:pos x="160" y="64"/>
              </a:cxn>
              <a:cxn ang="0">
                <a:pos x="149" y="54"/>
              </a:cxn>
              <a:cxn ang="0">
                <a:pos x="165" y="33"/>
              </a:cxn>
              <a:cxn ang="0">
                <a:pos x="148" y="13"/>
              </a:cxn>
              <a:cxn ang="0">
                <a:pos x="90" y="16"/>
              </a:cxn>
              <a:cxn ang="0">
                <a:pos x="108" y="53"/>
              </a:cxn>
              <a:cxn ang="0">
                <a:pos x="0" y="62"/>
              </a:cxn>
              <a:cxn ang="0">
                <a:pos x="0" y="457"/>
              </a:cxn>
              <a:cxn ang="0">
                <a:pos x="121" y="454"/>
              </a:cxn>
            </a:cxnLst>
            <a:rect l="0" t="0" r="r" b="b"/>
            <a:pathLst>
              <a:path w="376" h="504">
                <a:moveTo>
                  <a:pt x="121" y="454"/>
                </a:moveTo>
                <a:cubicBezTo>
                  <a:pt x="132" y="460"/>
                  <a:pt x="114" y="469"/>
                  <a:pt x="114" y="480"/>
                </a:cubicBezTo>
                <a:cubicBezTo>
                  <a:pt x="113" y="491"/>
                  <a:pt x="122" y="498"/>
                  <a:pt x="142" y="500"/>
                </a:cubicBezTo>
                <a:cubicBezTo>
                  <a:pt x="163" y="501"/>
                  <a:pt x="187" y="504"/>
                  <a:pt x="191" y="490"/>
                </a:cubicBezTo>
                <a:cubicBezTo>
                  <a:pt x="195" y="477"/>
                  <a:pt x="156" y="463"/>
                  <a:pt x="166" y="453"/>
                </a:cubicBezTo>
                <a:cubicBezTo>
                  <a:pt x="176" y="443"/>
                  <a:pt x="302" y="435"/>
                  <a:pt x="353" y="457"/>
                </a:cubicBezTo>
                <a:cubicBezTo>
                  <a:pt x="346" y="408"/>
                  <a:pt x="376" y="398"/>
                  <a:pt x="358" y="380"/>
                </a:cubicBezTo>
                <a:cubicBezTo>
                  <a:pt x="352" y="374"/>
                  <a:pt x="344" y="379"/>
                  <a:pt x="340" y="389"/>
                </a:cubicBezTo>
                <a:cubicBezTo>
                  <a:pt x="337" y="399"/>
                  <a:pt x="325" y="398"/>
                  <a:pt x="317" y="394"/>
                </a:cubicBezTo>
                <a:cubicBezTo>
                  <a:pt x="310" y="391"/>
                  <a:pt x="300" y="363"/>
                  <a:pt x="311" y="345"/>
                </a:cubicBezTo>
                <a:cubicBezTo>
                  <a:pt x="321" y="327"/>
                  <a:pt x="333" y="335"/>
                  <a:pt x="340" y="341"/>
                </a:cubicBezTo>
                <a:cubicBezTo>
                  <a:pt x="348" y="347"/>
                  <a:pt x="354" y="341"/>
                  <a:pt x="357" y="332"/>
                </a:cubicBezTo>
                <a:cubicBezTo>
                  <a:pt x="360" y="323"/>
                  <a:pt x="364" y="289"/>
                  <a:pt x="352" y="246"/>
                </a:cubicBezTo>
                <a:cubicBezTo>
                  <a:pt x="341" y="203"/>
                  <a:pt x="351" y="80"/>
                  <a:pt x="353" y="67"/>
                </a:cubicBezTo>
                <a:cubicBezTo>
                  <a:pt x="227" y="41"/>
                  <a:pt x="166" y="63"/>
                  <a:pt x="160" y="64"/>
                </a:cubicBezTo>
                <a:cubicBezTo>
                  <a:pt x="153" y="65"/>
                  <a:pt x="150" y="62"/>
                  <a:pt x="149" y="54"/>
                </a:cubicBezTo>
                <a:cubicBezTo>
                  <a:pt x="147" y="46"/>
                  <a:pt x="161" y="40"/>
                  <a:pt x="165" y="33"/>
                </a:cubicBezTo>
                <a:cubicBezTo>
                  <a:pt x="169" y="27"/>
                  <a:pt x="166" y="15"/>
                  <a:pt x="148" y="13"/>
                </a:cubicBezTo>
                <a:cubicBezTo>
                  <a:pt x="135" y="12"/>
                  <a:pt x="97" y="0"/>
                  <a:pt x="90" y="16"/>
                </a:cubicBezTo>
                <a:cubicBezTo>
                  <a:pt x="83" y="32"/>
                  <a:pt x="119" y="37"/>
                  <a:pt x="108" y="53"/>
                </a:cubicBezTo>
                <a:cubicBezTo>
                  <a:pt x="100" y="64"/>
                  <a:pt x="45" y="51"/>
                  <a:pt x="0" y="62"/>
                </a:cubicBezTo>
                <a:cubicBezTo>
                  <a:pt x="0" y="457"/>
                  <a:pt x="0" y="457"/>
                  <a:pt x="0" y="457"/>
                </a:cubicBezTo>
                <a:cubicBezTo>
                  <a:pt x="48" y="445"/>
                  <a:pt x="102" y="444"/>
                  <a:pt x="121" y="454"/>
                </a:cubicBezTo>
                <a:close/>
              </a:path>
            </a:pathLst>
          </a:custGeom>
          <a:ln w="12700" cap="flat" cmpd="sng">
            <a:noFill/>
            <a:prstDash val="solid"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5436096" y="1275606"/>
            <a:ext cx="3313047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spc="50" normalizeH="0" baseline="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  <a:ea typeface="Times New Roman" pitchFamily="18" charset="0"/>
                <a:cs typeface="Arial" pitchFamily="34" charset="0"/>
              </a:rPr>
              <a:t>Герои Советского Союза сержант М.А.Егоров и младший сержант</a:t>
            </a:r>
            <a:r>
              <a:rPr kumimoji="0" lang="ru-RU" sz="2400" b="1" i="0" u="none" strike="noStrike" spc="50" normalizeH="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spc="50" normalizeH="0" baseline="0" dirty="0" err="1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  <a:ea typeface="Times New Roman" pitchFamily="18" charset="0"/>
                <a:cs typeface="Arial" pitchFamily="34" charset="0"/>
              </a:rPr>
              <a:t>М.В.Кантария</a:t>
            </a:r>
            <a:r>
              <a:rPr kumimoji="0" lang="ru-RU" sz="2400" b="1" i="0" u="none" strike="noStrike" spc="50" normalizeH="0" baseline="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  <a:ea typeface="Times New Roman" pitchFamily="18" charset="0"/>
                <a:cs typeface="Arial" pitchFamily="34" charset="0"/>
              </a:rPr>
              <a:t> под руководством</a:t>
            </a:r>
            <a:r>
              <a:rPr kumimoji="0" lang="ru-RU" sz="2400" b="1" i="0" u="none" strike="noStrike" spc="50" normalizeH="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spc="50" normalizeH="0" baseline="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  <a:ea typeface="Times New Roman" pitchFamily="18" charset="0"/>
                <a:cs typeface="Arial" pitchFamily="34" charset="0"/>
              </a:rPr>
              <a:t>лейтенанта А.П.Береста водрузили </a:t>
            </a:r>
            <a:r>
              <a:rPr kumimoji="0" lang="ru-RU" sz="2400" b="1" i="0" u="none" strike="noStrike" spc="50" normalizeH="0" baseline="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  <a:ea typeface="Times New Roman" pitchFamily="18" charset="0"/>
                <a:cs typeface="Arial" pitchFamily="34" charset="0"/>
              </a:rPr>
              <a:t>Знамя Победы</a:t>
            </a:r>
            <a:r>
              <a:rPr lang="ru-RU" sz="24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spc="50" normalizeH="0" baseline="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  <a:ea typeface="Times New Roman" pitchFamily="18" charset="0"/>
                <a:cs typeface="Arial" pitchFamily="34" charset="0"/>
              </a:rPr>
              <a:t>на крыше здания рейхстага рано утром </a:t>
            </a:r>
            <a:r>
              <a:rPr kumimoji="0" lang="ru-RU" sz="2400" b="1" i="0" u="none" strike="noStrike" spc="50" normalizeH="0" baseline="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  <a:ea typeface="Times New Roman" pitchFamily="18" charset="0"/>
                <a:cs typeface="Arial" pitchFamily="34" charset="0"/>
              </a:rPr>
              <a:t>1 мая 1945 года</a:t>
            </a:r>
            <a:r>
              <a:rPr kumimoji="0" lang="ru-RU" sz="2400" b="1" i="0" u="none" strike="noStrike" spc="50" normalizeH="0" baseline="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Medium Cond" pitchFamily="34" charset="0"/>
                <a:ea typeface="Times New Roman" pitchFamily="18" charset="0"/>
                <a:cs typeface="Arial" pitchFamily="34" charset="0"/>
              </a:rPr>
              <a:t>. </a:t>
            </a:r>
            <a:endParaRPr kumimoji="0" lang="ru-RU" sz="2400" b="1" i="0" u="none" strike="noStrike" spc="50" normalizeH="0" baseline="0" dirty="0" smtClean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5-конечная звезда 16">
            <a:hlinkClick r:id="" action="ppaction://hlinkshowjump?jump=endshow"/>
          </p:cNvPr>
          <p:cNvSpPr/>
          <p:nvPr/>
        </p:nvSpPr>
        <p:spPr>
          <a:xfrm>
            <a:off x="8388424" y="267494"/>
            <a:ext cx="432048" cy="432048"/>
          </a:xfrm>
          <a:prstGeom prst="star5">
            <a:avLst/>
          </a:prstGeom>
          <a:solidFill>
            <a:srgbClr val="FF7979"/>
          </a:solidFill>
          <a:ln>
            <a:solidFill>
              <a:srgbClr val="FF797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 descr="браво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75758" y="483582"/>
            <a:ext cx="3510389" cy="3600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000"/>
                            </p:stCondLst>
                            <p:childTnLst>
                              <p:par>
                                <p:cTn id="6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1000"/>
                            </p:stCondLst>
                            <p:childTnLst>
                              <p:par>
                                <p:cTn id="8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635346" y="483518"/>
            <a:ext cx="7824222" cy="4140000"/>
            <a:chOff x="635346" y="483518"/>
            <a:chExt cx="7824222" cy="4140000"/>
          </a:xfrm>
        </p:grpSpPr>
        <p:sp>
          <p:nvSpPr>
            <p:cNvPr id="2" name="Прямоугольник с двумя вырезанными противолежащими углами 1"/>
            <p:cNvSpPr/>
            <p:nvPr/>
          </p:nvSpPr>
          <p:spPr>
            <a:xfrm flipH="1">
              <a:off x="683568" y="483518"/>
              <a:ext cx="7776000" cy="4140000"/>
            </a:xfrm>
            <a:prstGeom prst="snip2DiagRect">
              <a:avLst/>
            </a:prstGeom>
            <a:solidFill>
              <a:srgbClr val="CCECFF">
                <a:alpha val="80000"/>
              </a:srgb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" name="Рисунок 2" descr="ноты 3.png"/>
            <p:cNvPicPr>
              <a:picLocks noChangeAspect="1"/>
            </p:cNvPicPr>
            <p:nvPr/>
          </p:nvPicPr>
          <p:blipFill>
            <a:blip r:embed="rId2" cstate="print"/>
            <a:srcRect b="55901"/>
            <a:stretch>
              <a:fillRect/>
            </a:stretch>
          </p:blipFill>
          <p:spPr>
            <a:xfrm rot="-2700000">
              <a:off x="635346" y="815625"/>
              <a:ext cx="1088455" cy="360000"/>
            </a:xfrm>
            <a:prstGeom prst="rect">
              <a:avLst/>
            </a:prstGeom>
          </p:spPr>
        </p:pic>
        <p:pic>
          <p:nvPicPr>
            <p:cNvPr id="4" name="Рисунок 3" descr="ноты 3.png"/>
            <p:cNvPicPr>
              <a:picLocks noChangeAspect="1"/>
            </p:cNvPicPr>
            <p:nvPr/>
          </p:nvPicPr>
          <p:blipFill>
            <a:blip r:embed="rId2" cstate="print"/>
            <a:srcRect t="43700"/>
            <a:stretch>
              <a:fillRect/>
            </a:stretch>
          </p:blipFill>
          <p:spPr>
            <a:xfrm rot="-2700000">
              <a:off x="7263432" y="3879794"/>
              <a:ext cx="1193608" cy="504000"/>
            </a:xfrm>
            <a:prstGeom prst="rect">
              <a:avLst/>
            </a:prstGeom>
          </p:spPr>
        </p:pic>
      </p:grpSp>
      <p:sp>
        <p:nvSpPr>
          <p:cNvPr id="7" name="Прямоугольник 6"/>
          <p:cNvSpPr/>
          <p:nvPr/>
        </p:nvSpPr>
        <p:spPr>
          <a:xfrm>
            <a:off x="1043608" y="915566"/>
            <a:ext cx="705678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rgbClr val="002E00"/>
                </a:solidFill>
                <a:latin typeface="Franklin Gothic Medium Cond" pitchFamily="34" charset="0"/>
              </a:rPr>
              <a:t>Шел третий день войны. Утром, </a:t>
            </a:r>
            <a:r>
              <a:rPr lang="ru-RU" sz="2000" dirty="0" smtClean="0">
                <a:solidFill>
                  <a:srgbClr val="C00000"/>
                </a:solidFill>
                <a:latin typeface="Franklin Gothic Medium Cond" pitchFamily="34" charset="0"/>
              </a:rPr>
              <a:t>24 июня 1941 г. </a:t>
            </a:r>
            <a:r>
              <a:rPr lang="ru-RU" sz="2000" dirty="0" smtClean="0">
                <a:solidFill>
                  <a:srgbClr val="002E00"/>
                </a:solidFill>
                <a:latin typeface="Franklin Gothic Medium Cond" pitchFamily="34" charset="0"/>
              </a:rPr>
              <a:t>на первой полосе газет «Известия» и «Красная звезда» были опубликованы стихи Василия Ивановича Лебедева – Кумача. Эти стихи потрясли композитора, руководителя прославленного Краснознаменного ансамбля песни и пляски Александра Васильевича Александрова. В них было то, чем жил он сам все эти первые военные дни, его мысли и чувства. Через два дня, </a:t>
            </a:r>
            <a:r>
              <a:rPr lang="ru-RU" sz="2000" dirty="0" smtClean="0">
                <a:solidFill>
                  <a:srgbClr val="C00000"/>
                </a:solidFill>
                <a:latin typeface="Franklin Gothic Medium Cond" pitchFamily="34" charset="0"/>
              </a:rPr>
              <a:t>27 июня, </a:t>
            </a:r>
            <a:r>
              <a:rPr lang="ru-RU" sz="2000" dirty="0" smtClean="0">
                <a:solidFill>
                  <a:srgbClr val="002E00"/>
                </a:solidFill>
                <a:latin typeface="Franklin Gothic Medium Cond" pitchFamily="34" charset="0"/>
              </a:rPr>
              <a:t>состоялась премьера песни на Белорусском вокзале. Зазвучало начало песни и зал затих. А когда зазвучал второй куплет, в зале наступила полная тишина. Все встали, как во время исполнения гимна. На суровых лицах волнение, слёзы. Песня утихла, но бойцы потребовали повторить. 5 раз была исполнена песня. </a:t>
            </a:r>
            <a:endParaRPr lang="ru-RU" sz="2000" dirty="0">
              <a:solidFill>
                <a:srgbClr val="002E00"/>
              </a:solidFill>
            </a:endParaRPr>
          </a:p>
        </p:txBody>
      </p:sp>
      <p:sp>
        <p:nvSpPr>
          <p:cNvPr id="6" name="5-конечная звезда 5">
            <a:hlinkClick r:id="rId3" action="ppaction://hlinksldjump"/>
          </p:cNvPr>
          <p:cNvSpPr/>
          <p:nvPr/>
        </p:nvSpPr>
        <p:spPr>
          <a:xfrm>
            <a:off x="323528" y="339502"/>
            <a:ext cx="432048" cy="432048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635346" y="483518"/>
            <a:ext cx="7824222" cy="4140000"/>
            <a:chOff x="635346" y="483518"/>
            <a:chExt cx="7824222" cy="4140000"/>
          </a:xfrm>
        </p:grpSpPr>
        <p:sp>
          <p:nvSpPr>
            <p:cNvPr id="2" name="Прямоугольник с двумя вырезанными противолежащими углами 1"/>
            <p:cNvSpPr/>
            <p:nvPr/>
          </p:nvSpPr>
          <p:spPr>
            <a:xfrm flipH="1">
              <a:off x="683568" y="483518"/>
              <a:ext cx="7776000" cy="4140000"/>
            </a:xfrm>
            <a:prstGeom prst="snip2DiagRect">
              <a:avLst/>
            </a:prstGeom>
            <a:solidFill>
              <a:srgbClr val="CCECFF">
                <a:alpha val="80000"/>
              </a:srgb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" name="Рисунок 2" descr="ноты 3.png"/>
            <p:cNvPicPr>
              <a:picLocks noChangeAspect="1"/>
            </p:cNvPicPr>
            <p:nvPr/>
          </p:nvPicPr>
          <p:blipFill>
            <a:blip r:embed="rId2" cstate="print"/>
            <a:srcRect b="55901"/>
            <a:stretch>
              <a:fillRect/>
            </a:stretch>
          </p:blipFill>
          <p:spPr>
            <a:xfrm rot="-2700000">
              <a:off x="635346" y="815625"/>
              <a:ext cx="1088455" cy="360000"/>
            </a:xfrm>
            <a:prstGeom prst="rect">
              <a:avLst/>
            </a:prstGeom>
          </p:spPr>
        </p:pic>
        <p:pic>
          <p:nvPicPr>
            <p:cNvPr id="4" name="Рисунок 3" descr="ноты 3.png"/>
            <p:cNvPicPr>
              <a:picLocks noChangeAspect="1"/>
            </p:cNvPicPr>
            <p:nvPr/>
          </p:nvPicPr>
          <p:blipFill>
            <a:blip r:embed="rId2" cstate="print"/>
            <a:srcRect t="43700"/>
            <a:stretch>
              <a:fillRect/>
            </a:stretch>
          </p:blipFill>
          <p:spPr>
            <a:xfrm rot="-2700000">
              <a:off x="7263432" y="3879794"/>
              <a:ext cx="1193608" cy="504000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1547664" y="1313349"/>
            <a:ext cx="60486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ru-RU" sz="2000" dirty="0" smtClean="0">
                <a:solidFill>
                  <a:srgbClr val="002E00"/>
                </a:solidFill>
                <a:latin typeface="Franklin Gothic Medium Cond" pitchFamily="34" charset="0"/>
              </a:rPr>
              <a:t>Шел </a:t>
            </a:r>
            <a:r>
              <a:rPr lang="ru-RU" sz="2000" dirty="0" smtClean="0">
                <a:solidFill>
                  <a:srgbClr val="C00000"/>
                </a:solidFill>
                <a:latin typeface="Franklin Gothic Medium Cond" pitchFamily="34" charset="0"/>
              </a:rPr>
              <a:t>1945 год, </a:t>
            </a:r>
            <a:r>
              <a:rPr lang="ru-RU" sz="2000" dirty="0" smtClean="0">
                <a:solidFill>
                  <a:srgbClr val="002E00"/>
                </a:solidFill>
                <a:latin typeface="Franklin Gothic Medium Cond" pitchFamily="34" charset="0"/>
              </a:rPr>
              <a:t>и уже ветер грядущей победы все сильней и сильней колыхал наши знамена. Об этом и хотелось сказать авторам песни композитору Анатолию Новикову и поэту Льву </a:t>
            </a:r>
            <a:r>
              <a:rPr lang="ru-RU" sz="2000" dirty="0" err="1" smtClean="0">
                <a:solidFill>
                  <a:srgbClr val="002E00"/>
                </a:solidFill>
                <a:latin typeface="Franklin Gothic Medium Cond" pitchFamily="34" charset="0"/>
              </a:rPr>
              <a:t>Ошанину</a:t>
            </a:r>
            <a:r>
              <a:rPr lang="ru-RU" sz="2000" dirty="0" smtClean="0">
                <a:solidFill>
                  <a:srgbClr val="002E00"/>
                </a:solidFill>
                <a:latin typeface="Franklin Gothic Medium Cond" pitchFamily="34" charset="0"/>
              </a:rPr>
              <a:t>, наполнить ее раздумьем о том, что уже свершили наши воины за долгие и тяжкие годы войны. Секрет успеха этой песни очень точно объяснил Георгий Константинович Жуков; он назвал песню «бессмертной», потому, что в ней отразилась большая душа народа.</a:t>
            </a:r>
          </a:p>
          <a:p>
            <a:endParaRPr lang="ru-RU" sz="2000" dirty="0">
              <a:latin typeface="Franklin Gothic Medium Cond" pitchFamily="34" charset="0"/>
            </a:endParaRPr>
          </a:p>
        </p:txBody>
      </p:sp>
      <p:sp>
        <p:nvSpPr>
          <p:cNvPr id="6" name="5-конечная звезда 5">
            <a:hlinkClick r:id="rId3" action="ppaction://hlinksldjump"/>
          </p:cNvPr>
          <p:cNvSpPr/>
          <p:nvPr/>
        </p:nvSpPr>
        <p:spPr>
          <a:xfrm>
            <a:off x="323528" y="339502"/>
            <a:ext cx="432048" cy="432048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635346" y="483518"/>
            <a:ext cx="7824222" cy="4140000"/>
            <a:chOff x="635346" y="483518"/>
            <a:chExt cx="7824222" cy="4140000"/>
          </a:xfrm>
        </p:grpSpPr>
        <p:sp>
          <p:nvSpPr>
            <p:cNvPr id="2" name="Прямоугольник с двумя вырезанными противолежащими углами 1"/>
            <p:cNvSpPr/>
            <p:nvPr/>
          </p:nvSpPr>
          <p:spPr>
            <a:xfrm flipH="1">
              <a:off x="683568" y="483518"/>
              <a:ext cx="7776000" cy="4140000"/>
            </a:xfrm>
            <a:prstGeom prst="snip2DiagRect">
              <a:avLst/>
            </a:prstGeom>
            <a:solidFill>
              <a:srgbClr val="CCECFF">
                <a:alpha val="80000"/>
              </a:srgb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" name="Рисунок 2" descr="ноты 3.png"/>
            <p:cNvPicPr>
              <a:picLocks noChangeAspect="1"/>
            </p:cNvPicPr>
            <p:nvPr/>
          </p:nvPicPr>
          <p:blipFill>
            <a:blip r:embed="rId2" cstate="print"/>
            <a:srcRect b="55901"/>
            <a:stretch>
              <a:fillRect/>
            </a:stretch>
          </p:blipFill>
          <p:spPr>
            <a:xfrm rot="-2700000">
              <a:off x="635346" y="815625"/>
              <a:ext cx="1088455" cy="360000"/>
            </a:xfrm>
            <a:prstGeom prst="rect">
              <a:avLst/>
            </a:prstGeom>
          </p:spPr>
        </p:pic>
        <p:pic>
          <p:nvPicPr>
            <p:cNvPr id="4" name="Рисунок 3" descr="ноты 3.png"/>
            <p:cNvPicPr>
              <a:picLocks noChangeAspect="1"/>
            </p:cNvPicPr>
            <p:nvPr/>
          </p:nvPicPr>
          <p:blipFill>
            <a:blip r:embed="rId2" cstate="print"/>
            <a:srcRect t="43700"/>
            <a:stretch>
              <a:fillRect/>
            </a:stretch>
          </p:blipFill>
          <p:spPr>
            <a:xfrm rot="-2700000">
              <a:off x="7263432" y="3879794"/>
              <a:ext cx="1193608" cy="504000"/>
            </a:xfrm>
            <a:prstGeom prst="rect">
              <a:avLst/>
            </a:prstGeom>
          </p:spPr>
        </p:pic>
      </p:grpSp>
      <p:sp>
        <p:nvSpPr>
          <p:cNvPr id="7" name="Прямоугольник 6"/>
          <p:cNvSpPr/>
          <p:nvPr/>
        </p:nvSpPr>
        <p:spPr>
          <a:xfrm>
            <a:off x="827584" y="483518"/>
            <a:ext cx="748883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Franklin Gothic Medium Cond" pitchFamily="34" charset="0"/>
              </a:rPr>
              <a:t>             </a:t>
            </a:r>
            <a:r>
              <a:rPr lang="ru-RU" sz="2000" dirty="0" smtClean="0">
                <a:solidFill>
                  <a:srgbClr val="002E00"/>
                </a:solidFill>
                <a:latin typeface="Franklin Gothic Medium Cond" pitchFamily="34" charset="0"/>
              </a:rPr>
              <a:t>Песня эта написана через </a:t>
            </a:r>
            <a:r>
              <a:rPr lang="ru-RU" sz="2000" dirty="0" smtClean="0">
                <a:solidFill>
                  <a:srgbClr val="C00000"/>
                </a:solidFill>
                <a:latin typeface="Franklin Gothic Medium Cond" pitchFamily="34" charset="0"/>
              </a:rPr>
              <a:t>20 лет </a:t>
            </a:r>
            <a:r>
              <a:rPr lang="ru-RU" sz="2000" dirty="0" smtClean="0">
                <a:solidFill>
                  <a:srgbClr val="002E00"/>
                </a:solidFill>
                <a:latin typeface="Franklin Gothic Medium Cond" pitchFamily="34" charset="0"/>
              </a:rPr>
              <a:t>после войны. Авторы: композитор </a:t>
            </a:r>
            <a:r>
              <a:rPr lang="ru-RU" sz="2000" dirty="0" err="1" smtClean="0">
                <a:solidFill>
                  <a:srgbClr val="002E00"/>
                </a:solidFill>
                <a:latin typeface="Franklin Gothic Medium Cond" pitchFamily="34" charset="0"/>
              </a:rPr>
              <a:t>В.Баснер</a:t>
            </a:r>
            <a:r>
              <a:rPr lang="ru-RU" sz="2000" dirty="0" smtClean="0">
                <a:solidFill>
                  <a:srgbClr val="002E00"/>
                </a:solidFill>
                <a:latin typeface="Franklin Gothic Medium Cond" pitchFamily="34" charset="0"/>
              </a:rPr>
              <a:t> и поэт </a:t>
            </a:r>
            <a:r>
              <a:rPr lang="ru-RU" sz="2000" dirty="0" err="1" smtClean="0">
                <a:solidFill>
                  <a:srgbClr val="002E00"/>
                </a:solidFill>
                <a:latin typeface="Franklin Gothic Medium Cond" pitchFamily="34" charset="0"/>
              </a:rPr>
              <a:t>М.Матусовский</a:t>
            </a:r>
            <a:r>
              <a:rPr lang="ru-RU" sz="2000" dirty="0" smtClean="0">
                <a:solidFill>
                  <a:srgbClr val="002E00"/>
                </a:solidFill>
                <a:latin typeface="Franklin Gothic Medium Cond" pitchFamily="34" charset="0"/>
              </a:rPr>
              <a:t>. Песня построена на конкретном боевом эпизоде. Это было в сентябре 1943 года. Там, где Калужская область соседствует со Смоленской, стоит посёлок </a:t>
            </a:r>
            <a:r>
              <a:rPr lang="ru-RU" sz="2000" dirty="0" err="1" smtClean="0">
                <a:solidFill>
                  <a:srgbClr val="002E00"/>
                </a:solidFill>
                <a:latin typeface="Franklin Gothic Medium Cond" pitchFamily="34" charset="0"/>
              </a:rPr>
              <a:t>Рубежанка</a:t>
            </a:r>
            <a:r>
              <a:rPr lang="ru-RU" sz="2000" dirty="0" smtClean="0">
                <a:solidFill>
                  <a:srgbClr val="002E00"/>
                </a:solidFill>
                <a:latin typeface="Franklin Gothic Medium Cond" pitchFamily="34" charset="0"/>
              </a:rPr>
              <a:t>. И есть недалеко от него высота, обозначенная на военных картах отметкой 224,1м. Несколько раз поднимались в атаку наши воины, пытаясь выбить гитлеровцев с этой высоты, но безуспешно. А захватить её нужно было во что бы то ни стало. Эту боевую задачу взялась выполнить группа в составе 18 сибиряков-добровольцев, которую возглавлял лейтенант Евгений Порошин. После ожесточённого боя высоту удалось взять. В живых осталось только двое сибиряков: Герасим Ильич Лапин и Константин Николаевич Власов. Оба они дожили до того дня, когда на месте их боя и гибели их товарищей был сооружён памятник.</a:t>
            </a:r>
          </a:p>
        </p:txBody>
      </p:sp>
      <p:sp>
        <p:nvSpPr>
          <p:cNvPr id="6" name="5-конечная звезда 5">
            <a:hlinkClick r:id="rId3" action="ppaction://hlinksldjump"/>
          </p:cNvPr>
          <p:cNvSpPr/>
          <p:nvPr/>
        </p:nvSpPr>
        <p:spPr>
          <a:xfrm>
            <a:off x="323528" y="339502"/>
            <a:ext cx="432048" cy="432048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635346" y="483518"/>
            <a:ext cx="7824222" cy="4140000"/>
            <a:chOff x="635346" y="483518"/>
            <a:chExt cx="7824222" cy="4140000"/>
          </a:xfrm>
        </p:grpSpPr>
        <p:sp>
          <p:nvSpPr>
            <p:cNvPr id="2" name="Прямоугольник с двумя вырезанными противолежащими углами 1"/>
            <p:cNvSpPr/>
            <p:nvPr/>
          </p:nvSpPr>
          <p:spPr>
            <a:xfrm flipH="1">
              <a:off x="683568" y="483518"/>
              <a:ext cx="7776000" cy="4140000"/>
            </a:xfrm>
            <a:prstGeom prst="snip2DiagRect">
              <a:avLst/>
            </a:prstGeom>
            <a:solidFill>
              <a:srgbClr val="CCECFF">
                <a:alpha val="80000"/>
              </a:srgb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" name="Рисунок 2" descr="ноты 3.png"/>
            <p:cNvPicPr>
              <a:picLocks noChangeAspect="1"/>
            </p:cNvPicPr>
            <p:nvPr/>
          </p:nvPicPr>
          <p:blipFill>
            <a:blip r:embed="rId2" cstate="print"/>
            <a:srcRect b="55901"/>
            <a:stretch>
              <a:fillRect/>
            </a:stretch>
          </p:blipFill>
          <p:spPr>
            <a:xfrm rot="-2700000">
              <a:off x="635346" y="815625"/>
              <a:ext cx="1088455" cy="360000"/>
            </a:xfrm>
            <a:prstGeom prst="rect">
              <a:avLst/>
            </a:prstGeom>
          </p:spPr>
        </p:pic>
        <p:pic>
          <p:nvPicPr>
            <p:cNvPr id="4" name="Рисунок 3" descr="ноты 3.png"/>
            <p:cNvPicPr>
              <a:picLocks noChangeAspect="1"/>
            </p:cNvPicPr>
            <p:nvPr/>
          </p:nvPicPr>
          <p:blipFill>
            <a:blip r:embed="rId2" cstate="print"/>
            <a:srcRect t="43700"/>
            <a:stretch>
              <a:fillRect/>
            </a:stretch>
          </p:blipFill>
          <p:spPr>
            <a:xfrm rot="-2700000">
              <a:off x="7263432" y="3879794"/>
              <a:ext cx="1193608" cy="504000"/>
            </a:xfrm>
            <a:prstGeom prst="rect">
              <a:avLst/>
            </a:prstGeom>
          </p:spPr>
        </p:pic>
      </p:grpSp>
      <p:sp>
        <p:nvSpPr>
          <p:cNvPr id="7" name="Прямоугольник 6"/>
          <p:cNvSpPr/>
          <p:nvPr/>
        </p:nvSpPr>
        <p:spPr>
          <a:xfrm>
            <a:off x="971600" y="843558"/>
            <a:ext cx="727280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Franklin Gothic Medium Cond" pitchFamily="34" charset="0"/>
              </a:rPr>
              <a:t>     </a:t>
            </a:r>
            <a:r>
              <a:rPr lang="ru-RU" sz="2000" dirty="0" smtClean="0">
                <a:solidFill>
                  <a:srgbClr val="002E00"/>
                </a:solidFill>
                <a:latin typeface="Franklin Gothic Medium Cond" pitchFamily="34" charset="0"/>
              </a:rPr>
              <a:t>Эта песня о верности пограничника и о любви к пограничнику, была написана М. Исаковским и композитором Матвеем </a:t>
            </a:r>
            <a:r>
              <a:rPr lang="ru-RU" sz="2000" dirty="0" err="1" smtClean="0">
                <a:solidFill>
                  <a:srgbClr val="002E00"/>
                </a:solidFill>
                <a:latin typeface="Franklin Gothic Medium Cond" pitchFamily="34" charset="0"/>
              </a:rPr>
              <a:t>Блантером</a:t>
            </a:r>
            <a:r>
              <a:rPr lang="ru-RU" sz="2000" dirty="0" smtClean="0">
                <a:solidFill>
                  <a:srgbClr val="002E00"/>
                </a:solidFill>
                <a:latin typeface="Franklin Gothic Medium Cond" pitchFamily="34" charset="0"/>
              </a:rPr>
              <a:t> в 1938 г.. Премьера песни состоялась в Колонном зале Дома Союзов, где она имела огромный успех. Когда началась ВОВ песня стала в боевой строй. Большой знаток фольклора и поэзии профессор Иван Розанов нашел сто вариантов этой песни. Даже за границей нашей страны эту песню знали и любили: в Италии она была боевым гимном партизан, в Болгарии не раз принималась в качестве партизанского пароля, во Франции ее пели участники Сопротивления. Название ее совпадает с названием грозной техники, которая наводила ужас на фашистов. </a:t>
            </a:r>
          </a:p>
        </p:txBody>
      </p:sp>
      <p:sp>
        <p:nvSpPr>
          <p:cNvPr id="6" name="5-конечная звезда 5">
            <a:hlinkClick r:id="rId3" action="ppaction://hlinksldjump"/>
          </p:cNvPr>
          <p:cNvSpPr/>
          <p:nvPr/>
        </p:nvSpPr>
        <p:spPr>
          <a:xfrm>
            <a:off x="323528" y="339502"/>
            <a:ext cx="432048" cy="432048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635346" y="483518"/>
            <a:ext cx="7824222" cy="4140000"/>
            <a:chOff x="635346" y="483518"/>
            <a:chExt cx="7824222" cy="4140000"/>
          </a:xfrm>
        </p:grpSpPr>
        <p:sp>
          <p:nvSpPr>
            <p:cNvPr id="2" name="Прямоугольник с двумя вырезанными противолежащими углами 1"/>
            <p:cNvSpPr/>
            <p:nvPr/>
          </p:nvSpPr>
          <p:spPr>
            <a:xfrm flipH="1">
              <a:off x="683568" y="483518"/>
              <a:ext cx="7776000" cy="4140000"/>
            </a:xfrm>
            <a:prstGeom prst="snip2DiagRect">
              <a:avLst/>
            </a:prstGeom>
            <a:solidFill>
              <a:srgbClr val="CCECFF">
                <a:alpha val="80000"/>
              </a:srgb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" name="Рисунок 2" descr="ноты 3.png"/>
            <p:cNvPicPr>
              <a:picLocks noChangeAspect="1"/>
            </p:cNvPicPr>
            <p:nvPr/>
          </p:nvPicPr>
          <p:blipFill>
            <a:blip r:embed="rId2" cstate="print"/>
            <a:srcRect b="55901"/>
            <a:stretch>
              <a:fillRect/>
            </a:stretch>
          </p:blipFill>
          <p:spPr>
            <a:xfrm rot="-2700000">
              <a:off x="635346" y="815625"/>
              <a:ext cx="1088455" cy="360000"/>
            </a:xfrm>
            <a:prstGeom prst="rect">
              <a:avLst/>
            </a:prstGeom>
          </p:spPr>
        </p:pic>
        <p:pic>
          <p:nvPicPr>
            <p:cNvPr id="4" name="Рисунок 3" descr="ноты 3.png"/>
            <p:cNvPicPr>
              <a:picLocks noChangeAspect="1"/>
            </p:cNvPicPr>
            <p:nvPr/>
          </p:nvPicPr>
          <p:blipFill>
            <a:blip r:embed="rId2" cstate="print"/>
            <a:srcRect t="43700"/>
            <a:stretch>
              <a:fillRect/>
            </a:stretch>
          </p:blipFill>
          <p:spPr>
            <a:xfrm rot="-2700000">
              <a:off x="7263432" y="3879794"/>
              <a:ext cx="1193608" cy="504000"/>
            </a:xfrm>
            <a:prstGeom prst="rect">
              <a:avLst/>
            </a:prstGeom>
          </p:spPr>
        </p:pic>
      </p:grpSp>
      <p:sp>
        <p:nvSpPr>
          <p:cNvPr id="7" name="Прямоугольник 6"/>
          <p:cNvSpPr/>
          <p:nvPr/>
        </p:nvSpPr>
        <p:spPr>
          <a:xfrm>
            <a:off x="1115616" y="843558"/>
            <a:ext cx="691276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rgbClr val="002E00"/>
                </a:solidFill>
                <a:latin typeface="Franklin Gothic Medium Cond" pitchFamily="34" charset="0"/>
              </a:rPr>
              <a:t>       Осенью </a:t>
            </a:r>
            <a:r>
              <a:rPr lang="ru-RU" sz="2000" dirty="0" smtClean="0">
                <a:solidFill>
                  <a:srgbClr val="C00000"/>
                </a:solidFill>
                <a:latin typeface="Franklin Gothic Medium Cond" pitchFamily="34" charset="0"/>
              </a:rPr>
              <a:t>1940 г.</a:t>
            </a:r>
            <a:r>
              <a:rPr lang="ru-RU" sz="2000" dirty="0" smtClean="0">
                <a:solidFill>
                  <a:srgbClr val="002E00"/>
                </a:solidFill>
                <a:latin typeface="Franklin Gothic Medium Cond" pitchFamily="34" charset="0"/>
              </a:rPr>
              <a:t> поэт Яков Шведов и композитор Анатолий Новиков написали песенную сюиту о молдавских партизанах. Написана она была на основе молдавского фольклора, по своему складу – веселая, игровая, лирическая песня. Эта песня полюбилась бойцам, и хотя в ней говорилось о партизанах гражданской войны, воспринималась она как песня сегодняшняя, как песня о народных мстителях, боровшихся с гитлеровцами. Песня понравилась руководителю Краснознаменного ансамбля - Александрову и была исполнена в концертном зале имени Чайковского. После исполнения песни раздались громкие аплодисменты и крики: «Бис!» Песню повторяли 3 раза.</a:t>
            </a:r>
          </a:p>
        </p:txBody>
      </p:sp>
      <p:sp>
        <p:nvSpPr>
          <p:cNvPr id="6" name="5-конечная звезда 5">
            <a:hlinkClick r:id="rId3" action="ppaction://hlinksldjump"/>
          </p:cNvPr>
          <p:cNvSpPr/>
          <p:nvPr/>
        </p:nvSpPr>
        <p:spPr>
          <a:xfrm>
            <a:off x="323528" y="339502"/>
            <a:ext cx="432048" cy="432048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635346" y="483518"/>
            <a:ext cx="7824222" cy="4140000"/>
            <a:chOff x="635346" y="483518"/>
            <a:chExt cx="7824222" cy="4140000"/>
          </a:xfrm>
        </p:grpSpPr>
        <p:sp>
          <p:nvSpPr>
            <p:cNvPr id="2" name="Прямоугольник с двумя вырезанными противолежащими углами 1"/>
            <p:cNvSpPr/>
            <p:nvPr/>
          </p:nvSpPr>
          <p:spPr>
            <a:xfrm flipH="1">
              <a:off x="683568" y="483518"/>
              <a:ext cx="7776000" cy="4140000"/>
            </a:xfrm>
            <a:prstGeom prst="snip2DiagRect">
              <a:avLst/>
            </a:prstGeom>
            <a:solidFill>
              <a:srgbClr val="CCECFF">
                <a:alpha val="80000"/>
              </a:srgb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" name="Рисунок 2" descr="ноты 3.png"/>
            <p:cNvPicPr>
              <a:picLocks noChangeAspect="1"/>
            </p:cNvPicPr>
            <p:nvPr/>
          </p:nvPicPr>
          <p:blipFill>
            <a:blip r:embed="rId2" cstate="print"/>
            <a:srcRect b="55901"/>
            <a:stretch>
              <a:fillRect/>
            </a:stretch>
          </p:blipFill>
          <p:spPr>
            <a:xfrm rot="-2700000">
              <a:off x="635346" y="815625"/>
              <a:ext cx="1088455" cy="360000"/>
            </a:xfrm>
            <a:prstGeom prst="rect">
              <a:avLst/>
            </a:prstGeom>
          </p:spPr>
        </p:pic>
        <p:pic>
          <p:nvPicPr>
            <p:cNvPr id="4" name="Рисунок 3" descr="ноты 3.png"/>
            <p:cNvPicPr>
              <a:picLocks noChangeAspect="1"/>
            </p:cNvPicPr>
            <p:nvPr/>
          </p:nvPicPr>
          <p:blipFill>
            <a:blip r:embed="rId2" cstate="print"/>
            <a:srcRect t="43700"/>
            <a:stretch>
              <a:fillRect/>
            </a:stretch>
          </p:blipFill>
          <p:spPr>
            <a:xfrm rot="-2700000">
              <a:off x="7263432" y="3879794"/>
              <a:ext cx="1193608" cy="504000"/>
            </a:xfrm>
            <a:prstGeom prst="rect">
              <a:avLst/>
            </a:prstGeom>
          </p:spPr>
        </p:pic>
      </p:grpSp>
      <p:sp>
        <p:nvSpPr>
          <p:cNvPr id="7" name="Прямоугольник 6"/>
          <p:cNvSpPr/>
          <p:nvPr/>
        </p:nvSpPr>
        <p:spPr>
          <a:xfrm>
            <a:off x="1115616" y="987574"/>
            <a:ext cx="691276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rgbClr val="002E00"/>
                </a:solidFill>
                <a:latin typeface="Franklin Gothic Medium Cond" pitchFamily="34" charset="0"/>
              </a:rPr>
              <a:t>Это было </a:t>
            </a:r>
            <a:r>
              <a:rPr lang="ru-RU" sz="2000" dirty="0" smtClean="0">
                <a:solidFill>
                  <a:srgbClr val="C00000"/>
                </a:solidFill>
                <a:latin typeface="Franklin Gothic Medium Cond" pitchFamily="34" charset="0"/>
              </a:rPr>
              <a:t>27 ноября 1941 года</a:t>
            </a:r>
            <a:r>
              <a:rPr lang="ru-RU" sz="2000" dirty="0" smtClean="0">
                <a:solidFill>
                  <a:srgbClr val="002E00"/>
                </a:solidFill>
                <a:latin typeface="Franklin Gothic Medium Cond" pitchFamily="34" charset="0"/>
              </a:rPr>
              <a:t>. Корреспондент газеты «Красноармейская правда» Западного фронта, батальонный комиссар принял участие в бою на подступах к Москве, под Истрой. Солдаты вырвались из окружения, и до смерти было действительно «Четыре шага», если не меньше, потому что попали они на минное поле. А потом после всех передряг комиссар просидел всю ночь с блокнотом. Возникло стихотворение, шестнадцать строк из письма жене. И только в феврале 1942 года родилась песня. Поэт А. Сурков пишет в воспоминаниях: «Возникло стихотворение, из которого родилась эта песня, случайно…» </a:t>
            </a:r>
          </a:p>
        </p:txBody>
      </p:sp>
      <p:sp>
        <p:nvSpPr>
          <p:cNvPr id="6" name="5-конечная звезда 5">
            <a:hlinkClick r:id="rId3" action="ppaction://hlinksldjump"/>
          </p:cNvPr>
          <p:cNvSpPr/>
          <p:nvPr/>
        </p:nvSpPr>
        <p:spPr>
          <a:xfrm>
            <a:off x="323528" y="339502"/>
            <a:ext cx="432048" cy="432048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635346" y="483518"/>
            <a:ext cx="7824222" cy="4140000"/>
            <a:chOff x="635346" y="483518"/>
            <a:chExt cx="7824222" cy="4140000"/>
          </a:xfrm>
        </p:grpSpPr>
        <p:sp>
          <p:nvSpPr>
            <p:cNvPr id="2" name="Прямоугольник с двумя вырезанными противолежащими углами 1"/>
            <p:cNvSpPr/>
            <p:nvPr/>
          </p:nvSpPr>
          <p:spPr>
            <a:xfrm flipH="1">
              <a:off x="683568" y="483518"/>
              <a:ext cx="7776000" cy="4140000"/>
            </a:xfrm>
            <a:prstGeom prst="snip2DiagRect">
              <a:avLst/>
            </a:prstGeom>
            <a:solidFill>
              <a:srgbClr val="CCECFF">
                <a:alpha val="80000"/>
              </a:srgb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" name="Рисунок 2" descr="ноты 3.png"/>
            <p:cNvPicPr>
              <a:picLocks noChangeAspect="1"/>
            </p:cNvPicPr>
            <p:nvPr/>
          </p:nvPicPr>
          <p:blipFill>
            <a:blip r:embed="rId2" cstate="print"/>
            <a:srcRect b="55901"/>
            <a:stretch>
              <a:fillRect/>
            </a:stretch>
          </p:blipFill>
          <p:spPr>
            <a:xfrm rot="-2700000">
              <a:off x="635346" y="815625"/>
              <a:ext cx="1088455" cy="360000"/>
            </a:xfrm>
            <a:prstGeom prst="rect">
              <a:avLst/>
            </a:prstGeom>
          </p:spPr>
        </p:pic>
        <p:pic>
          <p:nvPicPr>
            <p:cNvPr id="4" name="Рисунок 3" descr="ноты 3.png"/>
            <p:cNvPicPr>
              <a:picLocks noChangeAspect="1"/>
            </p:cNvPicPr>
            <p:nvPr/>
          </p:nvPicPr>
          <p:blipFill>
            <a:blip r:embed="rId2" cstate="print"/>
            <a:srcRect t="43700"/>
            <a:stretch>
              <a:fillRect/>
            </a:stretch>
          </p:blipFill>
          <p:spPr>
            <a:xfrm rot="-2700000">
              <a:off x="7263432" y="3879794"/>
              <a:ext cx="1193608" cy="504000"/>
            </a:xfrm>
            <a:prstGeom prst="rect">
              <a:avLst/>
            </a:prstGeom>
          </p:spPr>
        </p:pic>
      </p:grpSp>
      <p:sp>
        <p:nvSpPr>
          <p:cNvPr id="7" name="Прямоугольник 6"/>
          <p:cNvSpPr/>
          <p:nvPr/>
        </p:nvSpPr>
        <p:spPr>
          <a:xfrm>
            <a:off x="1115616" y="913819"/>
            <a:ext cx="691276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      </a:t>
            </a:r>
            <a:r>
              <a:rPr lang="ru-RU" sz="2000" dirty="0" smtClean="0">
                <a:solidFill>
                  <a:srgbClr val="002E00"/>
                </a:solidFill>
                <a:latin typeface="Franklin Gothic Medium Cond" pitchFamily="34" charset="0"/>
              </a:rPr>
              <a:t>Весной </a:t>
            </a:r>
            <a:r>
              <a:rPr lang="ru-RU" sz="2000" dirty="0" smtClean="0">
                <a:solidFill>
                  <a:srgbClr val="C00000"/>
                </a:solidFill>
                <a:latin typeface="Franklin Gothic Medium Cond" pitchFamily="34" charset="0"/>
              </a:rPr>
              <a:t>1941 года </a:t>
            </a:r>
            <a:r>
              <a:rPr lang="ru-RU" sz="2000" dirty="0" smtClean="0">
                <a:solidFill>
                  <a:srgbClr val="002E00"/>
                </a:solidFill>
                <a:latin typeface="Franklin Gothic Medium Cond" pitchFamily="34" charset="0"/>
              </a:rPr>
              <a:t>в Ташкенте, куда была эвакуирована Киевская киностудия, режиссер Леонид Пухов приступил к работе над фильмом </a:t>
            </a:r>
            <a:r>
              <a:rPr lang="ru-RU" sz="2000" dirty="0" smtClean="0">
                <a:solidFill>
                  <a:srgbClr val="C00000"/>
                </a:solidFill>
                <a:latin typeface="Franklin Gothic Medium Cond" pitchFamily="34" charset="0"/>
              </a:rPr>
              <a:t>«Два бойца». </a:t>
            </a:r>
            <a:r>
              <a:rPr lang="ru-RU" sz="2000" dirty="0" smtClean="0">
                <a:solidFill>
                  <a:srgbClr val="002E00"/>
                </a:solidFill>
                <a:latin typeface="Franklin Gothic Medium Cond" pitchFamily="34" charset="0"/>
              </a:rPr>
              <a:t>По просьбе режиссёра композитор Никита Богословский и поэт Владимир Агатов написали к этому фильму песню</a:t>
            </a:r>
            <a:r>
              <a:rPr lang="ru-RU" sz="2000" b="1" dirty="0" smtClean="0">
                <a:solidFill>
                  <a:srgbClr val="002E00"/>
                </a:solidFill>
                <a:latin typeface="Franklin Gothic Medium Cond" pitchFamily="34" charset="0"/>
              </a:rPr>
              <a:t> </a:t>
            </a:r>
            <a:r>
              <a:rPr lang="ru-RU" sz="2000" dirty="0" smtClean="0">
                <a:solidFill>
                  <a:srgbClr val="002E00"/>
                </a:solidFill>
                <a:latin typeface="Franklin Gothic Medium Cond" pitchFamily="34" charset="0"/>
              </a:rPr>
              <a:t>«Темная ночь». Трудно себе представить, но именно эту песню любил Чарли Чаплин. Известен и еще один любопытный факт: когда песня была уже записана на пластинку, то первые несколько пластинок оказались почему-то испорченными. Взяли матрицу — тоже самое. Оказалось, что техник во время записи плакала, и матрица была полита ее слезами. </a:t>
            </a:r>
          </a:p>
        </p:txBody>
      </p:sp>
      <p:sp>
        <p:nvSpPr>
          <p:cNvPr id="6" name="5-конечная звезда 5">
            <a:hlinkClick r:id="rId3" action="ppaction://hlinksldjump"/>
          </p:cNvPr>
          <p:cNvSpPr/>
          <p:nvPr/>
        </p:nvSpPr>
        <p:spPr>
          <a:xfrm>
            <a:off x="323528" y="339502"/>
            <a:ext cx="432048" cy="432048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635346" y="483518"/>
            <a:ext cx="7824222" cy="4140000"/>
            <a:chOff x="635346" y="483518"/>
            <a:chExt cx="7824222" cy="4140000"/>
          </a:xfrm>
        </p:grpSpPr>
        <p:sp>
          <p:nvSpPr>
            <p:cNvPr id="2" name="Прямоугольник с двумя вырезанными противолежащими углами 1"/>
            <p:cNvSpPr/>
            <p:nvPr/>
          </p:nvSpPr>
          <p:spPr>
            <a:xfrm flipH="1">
              <a:off x="683568" y="483518"/>
              <a:ext cx="7776000" cy="4140000"/>
            </a:xfrm>
            <a:prstGeom prst="snip2DiagRect">
              <a:avLst/>
            </a:prstGeom>
            <a:solidFill>
              <a:srgbClr val="CCECFF">
                <a:alpha val="80000"/>
              </a:srgb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" name="Рисунок 2" descr="ноты 3.png"/>
            <p:cNvPicPr>
              <a:picLocks noChangeAspect="1"/>
            </p:cNvPicPr>
            <p:nvPr/>
          </p:nvPicPr>
          <p:blipFill>
            <a:blip r:embed="rId2" cstate="print"/>
            <a:srcRect b="55901"/>
            <a:stretch>
              <a:fillRect/>
            </a:stretch>
          </p:blipFill>
          <p:spPr>
            <a:xfrm rot="-2700000">
              <a:off x="635346" y="815625"/>
              <a:ext cx="1088455" cy="360000"/>
            </a:xfrm>
            <a:prstGeom prst="rect">
              <a:avLst/>
            </a:prstGeom>
          </p:spPr>
        </p:pic>
        <p:pic>
          <p:nvPicPr>
            <p:cNvPr id="4" name="Рисунок 3" descr="ноты 3.png"/>
            <p:cNvPicPr>
              <a:picLocks noChangeAspect="1"/>
            </p:cNvPicPr>
            <p:nvPr/>
          </p:nvPicPr>
          <p:blipFill>
            <a:blip r:embed="rId2" cstate="print"/>
            <a:srcRect t="43700"/>
            <a:stretch>
              <a:fillRect/>
            </a:stretch>
          </p:blipFill>
          <p:spPr>
            <a:xfrm rot="-2700000">
              <a:off x="7263432" y="3879794"/>
              <a:ext cx="1193608" cy="504000"/>
            </a:xfrm>
            <a:prstGeom prst="rect">
              <a:avLst/>
            </a:prstGeom>
          </p:spPr>
        </p:pic>
      </p:grpSp>
      <p:sp>
        <p:nvSpPr>
          <p:cNvPr id="7" name="Прямоугольник 6"/>
          <p:cNvSpPr/>
          <p:nvPr/>
        </p:nvSpPr>
        <p:spPr>
          <a:xfrm>
            <a:off x="1115616" y="913819"/>
            <a:ext cx="691276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2000" dirty="0" smtClean="0"/>
              <a:t> </a:t>
            </a:r>
            <a:r>
              <a:rPr lang="ru-RU" sz="2000" dirty="0" smtClean="0">
                <a:solidFill>
                  <a:srgbClr val="002E00"/>
                </a:solidFill>
                <a:latin typeface="Franklin Gothic Medium Cond" pitchFamily="34" charset="0"/>
              </a:rPr>
              <a:t>Эта песня рождалась дважды. Премьера ее состоялась еще до войны, когда в 1940 году в Москве с огромным успехом гастролировал польский ансамбль «</a:t>
            </a:r>
            <a:r>
              <a:rPr lang="ru-RU" sz="2000" dirty="0" err="1" smtClean="0">
                <a:solidFill>
                  <a:srgbClr val="002E00"/>
                </a:solidFill>
                <a:latin typeface="Franklin Gothic Medium Cond" pitchFamily="34" charset="0"/>
              </a:rPr>
              <a:t>Голубой</a:t>
            </a:r>
            <a:r>
              <a:rPr lang="ru-RU" sz="2000" dirty="0" smtClean="0">
                <a:solidFill>
                  <a:srgbClr val="002E00"/>
                </a:solidFill>
                <a:latin typeface="Franklin Gothic Medium Cond" pitchFamily="34" charset="0"/>
              </a:rPr>
              <a:t> джаз». Когда эту песню услышала Клавдия </a:t>
            </a:r>
            <a:r>
              <a:rPr lang="ru-RU" sz="2000" dirty="0" err="1" smtClean="0">
                <a:solidFill>
                  <a:srgbClr val="002E00"/>
                </a:solidFill>
                <a:latin typeface="Franklin Gothic Medium Cond" pitchFamily="34" charset="0"/>
              </a:rPr>
              <a:t>Шульженко</a:t>
            </a:r>
            <a:r>
              <a:rPr lang="ru-RU" sz="2000" dirty="0" smtClean="0">
                <a:solidFill>
                  <a:srgbClr val="002E00"/>
                </a:solidFill>
                <a:latin typeface="Franklin Gothic Medium Cond" pitchFamily="34" charset="0"/>
              </a:rPr>
              <a:t>, ей понравилась музыка, но не слова. И только после того, как </a:t>
            </a:r>
            <a:r>
              <a:rPr lang="ru-RU" sz="2000" dirty="0" smtClean="0">
                <a:solidFill>
                  <a:srgbClr val="C00000"/>
                </a:solidFill>
                <a:latin typeface="Franklin Gothic Medium Cond" pitchFamily="34" charset="0"/>
              </a:rPr>
              <a:t>в 1943 году </a:t>
            </a:r>
            <a:r>
              <a:rPr lang="ru-RU" sz="2000" dirty="0" smtClean="0">
                <a:solidFill>
                  <a:srgbClr val="002E00"/>
                </a:solidFill>
                <a:latin typeface="Franklin Gothic Medium Cond" pitchFamily="34" charset="0"/>
              </a:rPr>
              <a:t>лейтенант Михаил Максимов, корреспондент фронтовой газеты «В решающий бой», предложил свои стихи на уже известную мелодию, новая песня понравилась </a:t>
            </a:r>
            <a:r>
              <a:rPr lang="ru-RU" sz="2000" dirty="0" err="1" smtClean="0">
                <a:solidFill>
                  <a:srgbClr val="002E00"/>
                </a:solidFill>
                <a:latin typeface="Franklin Gothic Medium Cond" pitchFamily="34" charset="0"/>
              </a:rPr>
              <a:t>Шульженко</a:t>
            </a:r>
            <a:r>
              <a:rPr lang="ru-RU" sz="2000" dirty="0" smtClean="0">
                <a:solidFill>
                  <a:srgbClr val="002E00"/>
                </a:solidFill>
                <a:latin typeface="Franklin Gothic Medium Cond" pitchFamily="34" charset="0"/>
              </a:rPr>
              <a:t>. Теперь новые слова на мотив простой, запоминающейся мелодии передавали тоску по любимой, близкой и дорогой женщине, за разлуку с которой воин будет мстить врагу. </a:t>
            </a:r>
          </a:p>
        </p:txBody>
      </p:sp>
      <p:sp>
        <p:nvSpPr>
          <p:cNvPr id="6" name="5-конечная звезда 5">
            <a:hlinkClick r:id="rId3" action="ppaction://hlinksldjump"/>
          </p:cNvPr>
          <p:cNvSpPr/>
          <p:nvPr/>
        </p:nvSpPr>
        <p:spPr>
          <a:xfrm>
            <a:off x="323528" y="339502"/>
            <a:ext cx="432048" cy="432048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635346" y="483518"/>
            <a:ext cx="7824222" cy="4140000"/>
            <a:chOff x="635346" y="483518"/>
            <a:chExt cx="7824222" cy="4140000"/>
          </a:xfrm>
        </p:grpSpPr>
        <p:sp>
          <p:nvSpPr>
            <p:cNvPr id="2" name="Прямоугольник с двумя вырезанными противолежащими углами 1"/>
            <p:cNvSpPr/>
            <p:nvPr/>
          </p:nvSpPr>
          <p:spPr>
            <a:xfrm flipH="1">
              <a:off x="683568" y="483518"/>
              <a:ext cx="7776000" cy="4140000"/>
            </a:xfrm>
            <a:prstGeom prst="snip2DiagRect">
              <a:avLst/>
            </a:prstGeom>
            <a:solidFill>
              <a:srgbClr val="CCECFF">
                <a:alpha val="80000"/>
              </a:srgb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" name="Рисунок 2" descr="ноты 3.png"/>
            <p:cNvPicPr>
              <a:picLocks noChangeAspect="1"/>
            </p:cNvPicPr>
            <p:nvPr/>
          </p:nvPicPr>
          <p:blipFill>
            <a:blip r:embed="rId2" cstate="print"/>
            <a:srcRect b="55901"/>
            <a:stretch>
              <a:fillRect/>
            </a:stretch>
          </p:blipFill>
          <p:spPr>
            <a:xfrm rot="-2700000">
              <a:off x="635346" y="815625"/>
              <a:ext cx="1088455" cy="360000"/>
            </a:xfrm>
            <a:prstGeom prst="rect">
              <a:avLst/>
            </a:prstGeom>
          </p:spPr>
        </p:pic>
        <p:pic>
          <p:nvPicPr>
            <p:cNvPr id="4" name="Рисунок 3" descr="ноты 3.png"/>
            <p:cNvPicPr>
              <a:picLocks noChangeAspect="1"/>
            </p:cNvPicPr>
            <p:nvPr/>
          </p:nvPicPr>
          <p:blipFill>
            <a:blip r:embed="rId2" cstate="print"/>
            <a:srcRect t="43700"/>
            <a:stretch>
              <a:fillRect/>
            </a:stretch>
          </p:blipFill>
          <p:spPr>
            <a:xfrm rot="-2700000">
              <a:off x="7263432" y="3879794"/>
              <a:ext cx="1193608" cy="504000"/>
            </a:xfrm>
            <a:prstGeom prst="rect">
              <a:avLst/>
            </a:prstGeom>
          </p:spPr>
        </p:pic>
      </p:grpSp>
      <p:sp>
        <p:nvSpPr>
          <p:cNvPr id="7" name="Прямоугольник 6"/>
          <p:cNvSpPr/>
          <p:nvPr/>
        </p:nvSpPr>
        <p:spPr>
          <a:xfrm>
            <a:off x="1115616" y="915566"/>
            <a:ext cx="691276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2000" dirty="0" smtClean="0">
                <a:solidFill>
                  <a:srgbClr val="002E00"/>
                </a:solidFill>
                <a:latin typeface="Franklin Gothic Medium Cond" pitchFamily="34" charset="0"/>
              </a:rPr>
              <a:t>У этой песни есть много мелодий: от вальса до марша. Ее пели на мотив старой польской песни «Стела», под баян на мотив, сочиненный краснофлотцем Никитенко, были и другие импровизации. Существовало более 20 вариантов этой песни, написанных самодеятельными поэтами-фронтовиками. У нее оказалось столько авторов, что пришлось создать авторитетную комиссию, чтобы внести ясность в этот вопрос. Тщательное изучение показало, что это самая популярная песня Великой Отечественной, ставшая народной. Казалось бы, в песне идет разговор о сугубо личных переживаниях молодого паренька, а какая большая патриотическая тема поднимается поэтом!   </a:t>
            </a:r>
          </a:p>
        </p:txBody>
      </p:sp>
      <p:sp>
        <p:nvSpPr>
          <p:cNvPr id="6" name="5-конечная звезда 5">
            <a:hlinkClick r:id="rId3" action="ppaction://hlinksldjump"/>
          </p:cNvPr>
          <p:cNvSpPr/>
          <p:nvPr/>
        </p:nvSpPr>
        <p:spPr>
          <a:xfrm>
            <a:off x="323528" y="339502"/>
            <a:ext cx="432048" cy="432048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635346" y="483518"/>
            <a:ext cx="7824222" cy="4140000"/>
            <a:chOff x="635346" y="483518"/>
            <a:chExt cx="7824222" cy="4140000"/>
          </a:xfrm>
        </p:grpSpPr>
        <p:sp>
          <p:nvSpPr>
            <p:cNvPr id="2" name="Прямоугольник с двумя вырезанными противолежащими углами 1"/>
            <p:cNvSpPr/>
            <p:nvPr/>
          </p:nvSpPr>
          <p:spPr>
            <a:xfrm flipH="1">
              <a:off x="683568" y="483518"/>
              <a:ext cx="7776000" cy="4140000"/>
            </a:xfrm>
            <a:prstGeom prst="snip2DiagRect">
              <a:avLst/>
            </a:prstGeom>
            <a:solidFill>
              <a:srgbClr val="CCECFF">
                <a:alpha val="80000"/>
              </a:srgb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" name="Рисунок 2" descr="ноты 3.png"/>
            <p:cNvPicPr>
              <a:picLocks noChangeAspect="1"/>
            </p:cNvPicPr>
            <p:nvPr/>
          </p:nvPicPr>
          <p:blipFill>
            <a:blip r:embed="rId2" cstate="print"/>
            <a:srcRect b="55901"/>
            <a:stretch>
              <a:fillRect/>
            </a:stretch>
          </p:blipFill>
          <p:spPr>
            <a:xfrm rot="-2700000">
              <a:off x="635346" y="815625"/>
              <a:ext cx="1088455" cy="360000"/>
            </a:xfrm>
            <a:prstGeom prst="rect">
              <a:avLst/>
            </a:prstGeom>
          </p:spPr>
        </p:pic>
        <p:pic>
          <p:nvPicPr>
            <p:cNvPr id="4" name="Рисунок 3" descr="ноты 3.png"/>
            <p:cNvPicPr>
              <a:picLocks noChangeAspect="1"/>
            </p:cNvPicPr>
            <p:nvPr/>
          </p:nvPicPr>
          <p:blipFill>
            <a:blip r:embed="rId2" cstate="print"/>
            <a:srcRect t="43700"/>
            <a:stretch>
              <a:fillRect/>
            </a:stretch>
          </p:blipFill>
          <p:spPr>
            <a:xfrm rot="-2700000">
              <a:off x="7263432" y="3879794"/>
              <a:ext cx="1193608" cy="504000"/>
            </a:xfrm>
            <a:prstGeom prst="rect">
              <a:avLst/>
            </a:prstGeom>
          </p:spPr>
        </p:pic>
      </p:grpSp>
      <p:sp>
        <p:nvSpPr>
          <p:cNvPr id="7" name="Прямоугольник 6"/>
          <p:cNvSpPr/>
          <p:nvPr/>
        </p:nvSpPr>
        <p:spPr>
          <a:xfrm>
            <a:off x="899592" y="555526"/>
            <a:ext cx="727280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2000" dirty="0" smtClean="0">
                <a:solidFill>
                  <a:srgbClr val="002E00"/>
                </a:solidFill>
                <a:latin typeface="Franklin Gothic Medium Cond" pitchFamily="34" charset="0"/>
              </a:rPr>
              <a:t>            В основе этой песни лежит конкретный эпизод. О нем композитору М. Фрадкину рассказал летчик Вася Васильев. Как-то пришлось ему побывать летним вечером в деревушке, в прифронтовой полосе. Остановились передохнуть. Вдруг офицер услышал звуки музыки — местная молодежь танцевала под старый патефон. Показалось странным — война и вдруг танцы… Подошел поближе и увидел девушку, одиноко стоящую в стороне. Васильев пригласил ее на вальс. Разговорились, спросил, как ее зовут, она ответила — Зина. Но тут пришлось проститься — </a:t>
            </a:r>
            <a:r>
              <a:rPr lang="ru-RU" sz="2000" dirty="0" err="1" smtClean="0">
                <a:solidFill>
                  <a:srgbClr val="002E00"/>
                </a:solidFill>
                <a:latin typeface="Franklin Gothic Medium Cond" pitchFamily="34" charset="0"/>
              </a:rPr>
              <a:t>засигналил</a:t>
            </a:r>
            <a:r>
              <a:rPr lang="ru-RU" sz="2000" dirty="0" smtClean="0">
                <a:solidFill>
                  <a:srgbClr val="002E00"/>
                </a:solidFill>
                <a:latin typeface="Franklin Gothic Medium Cond" pitchFamily="34" charset="0"/>
              </a:rPr>
              <a:t> шофер, пора в путь. Лейтенант не мог забыть девушку — и попросил написать песню о том, что рассказал… Может Зина услышит и откликнется… И, действительно, позже композитор получил письмо — писала Зина, просила узнать адрес молодого офицера. Но Вася Васильев уже не мог ответить: он погиб вместе со своим самолетом.  </a:t>
            </a:r>
          </a:p>
        </p:txBody>
      </p:sp>
      <p:sp>
        <p:nvSpPr>
          <p:cNvPr id="6" name="5-конечная звезда 5">
            <a:hlinkClick r:id="rId3" action="ppaction://hlinksldjump"/>
          </p:cNvPr>
          <p:cNvSpPr/>
          <p:nvPr/>
        </p:nvSpPr>
        <p:spPr>
          <a:xfrm>
            <a:off x="323528" y="339502"/>
            <a:ext cx="432048" cy="432048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635346" y="483518"/>
            <a:ext cx="7824222" cy="4140000"/>
            <a:chOff x="635346" y="483518"/>
            <a:chExt cx="7824222" cy="4140000"/>
          </a:xfrm>
        </p:grpSpPr>
        <p:sp>
          <p:nvSpPr>
            <p:cNvPr id="2" name="Прямоугольник с двумя вырезанными противолежащими углами 1"/>
            <p:cNvSpPr/>
            <p:nvPr/>
          </p:nvSpPr>
          <p:spPr>
            <a:xfrm flipH="1">
              <a:off x="683568" y="483518"/>
              <a:ext cx="7776000" cy="4140000"/>
            </a:xfrm>
            <a:prstGeom prst="snip2DiagRect">
              <a:avLst/>
            </a:prstGeom>
            <a:solidFill>
              <a:srgbClr val="CCECFF">
                <a:alpha val="80000"/>
              </a:srgb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" name="Рисунок 2" descr="ноты 3.png"/>
            <p:cNvPicPr>
              <a:picLocks noChangeAspect="1"/>
            </p:cNvPicPr>
            <p:nvPr/>
          </p:nvPicPr>
          <p:blipFill>
            <a:blip r:embed="rId2" cstate="print"/>
            <a:srcRect b="55901"/>
            <a:stretch>
              <a:fillRect/>
            </a:stretch>
          </p:blipFill>
          <p:spPr>
            <a:xfrm rot="-2700000">
              <a:off x="635346" y="815625"/>
              <a:ext cx="1088455" cy="360000"/>
            </a:xfrm>
            <a:prstGeom prst="rect">
              <a:avLst/>
            </a:prstGeom>
          </p:spPr>
        </p:pic>
        <p:pic>
          <p:nvPicPr>
            <p:cNvPr id="4" name="Рисунок 3" descr="ноты 3.png"/>
            <p:cNvPicPr>
              <a:picLocks noChangeAspect="1"/>
            </p:cNvPicPr>
            <p:nvPr/>
          </p:nvPicPr>
          <p:blipFill>
            <a:blip r:embed="rId2" cstate="print"/>
            <a:srcRect t="43700"/>
            <a:stretch>
              <a:fillRect/>
            </a:stretch>
          </p:blipFill>
          <p:spPr>
            <a:xfrm rot="-2700000">
              <a:off x="7263432" y="3879794"/>
              <a:ext cx="1193608" cy="504000"/>
            </a:xfrm>
            <a:prstGeom prst="rect">
              <a:avLst/>
            </a:prstGeom>
          </p:spPr>
        </p:pic>
      </p:grpSp>
      <p:sp>
        <p:nvSpPr>
          <p:cNvPr id="7" name="Прямоугольник 6"/>
          <p:cNvSpPr/>
          <p:nvPr/>
        </p:nvSpPr>
        <p:spPr>
          <a:xfrm>
            <a:off x="899592" y="555526"/>
            <a:ext cx="727280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rgbClr val="002E00"/>
                </a:solidFill>
                <a:latin typeface="Franklin Gothic Medium Cond" pitchFamily="34" charset="0"/>
              </a:rPr>
              <a:t>              В </a:t>
            </a:r>
            <a:r>
              <a:rPr lang="ru-RU" sz="2000" dirty="0" smtClean="0">
                <a:solidFill>
                  <a:srgbClr val="C00000"/>
                </a:solidFill>
                <a:latin typeface="Franklin Gothic Medium Cond" pitchFamily="34" charset="0"/>
              </a:rPr>
              <a:t>1965 году</a:t>
            </a:r>
            <a:r>
              <a:rPr lang="ru-RU" sz="2000" dirty="0" smtClean="0">
                <a:solidFill>
                  <a:srgbClr val="002E00"/>
                </a:solidFill>
                <a:latin typeface="Franklin Gothic Medium Cond" pitchFamily="34" charset="0"/>
              </a:rPr>
              <a:t> создавалась новая программа для Государственного Волжского русского народного хора. Обратились за помощью к московским композиторам. Поэт Виктор Боков приехал в Волгоград и долгое время жил в этом городе. Ходил по улицам, смотрел на Волгу, много раз бывал на Мамаевом кургане. Однажды его внимание привлекла фигура старой женщины. Она стояла у Мамаева кургана не шелохнувшись час, два… Так родился замысел песни о матери, не дождавшейся своего сына. Стихи В.Бокова пришлись </a:t>
            </a:r>
            <a:r>
              <a:rPr lang="ru-RU" sz="2000" dirty="0" err="1" smtClean="0">
                <a:solidFill>
                  <a:srgbClr val="002E00"/>
                </a:solidFill>
                <a:latin typeface="Franklin Gothic Medium Cond" pitchFamily="34" charset="0"/>
              </a:rPr>
              <a:t>А.Пахмутовой</a:t>
            </a:r>
            <a:r>
              <a:rPr lang="ru-RU" sz="2000" dirty="0" smtClean="0">
                <a:solidFill>
                  <a:srgbClr val="002E00"/>
                </a:solidFill>
                <a:latin typeface="Franklin Gothic Medium Cond" pitchFamily="34" charset="0"/>
              </a:rPr>
              <a:t> по душе. Тема Сталинграда была ей очень близка и дорога, ведь этот город – родина композитора. В </a:t>
            </a:r>
            <a:r>
              <a:rPr lang="ru-RU" sz="2000" dirty="0" smtClean="0">
                <a:solidFill>
                  <a:srgbClr val="C00000"/>
                </a:solidFill>
                <a:latin typeface="Franklin Gothic Medium Cond" pitchFamily="34" charset="0"/>
              </a:rPr>
              <a:t>1967 году </a:t>
            </a:r>
            <a:r>
              <a:rPr lang="ru-RU" sz="2000" dirty="0" smtClean="0">
                <a:solidFill>
                  <a:srgbClr val="002E00"/>
                </a:solidFill>
                <a:latin typeface="Franklin Gothic Medium Cond" pitchFamily="34" charset="0"/>
              </a:rPr>
              <a:t>был открыт памятник-ансамбль на Мамаевом кургане, один из митингов закончился песней: двадцатитысячный импровизированный хор пел «Песню о Мамаевом кургане»</a:t>
            </a:r>
          </a:p>
        </p:txBody>
      </p:sp>
      <p:sp>
        <p:nvSpPr>
          <p:cNvPr id="6" name="5-конечная звезда 5">
            <a:hlinkClick r:id="rId3" action="ppaction://hlinksldjump"/>
          </p:cNvPr>
          <p:cNvSpPr/>
          <p:nvPr/>
        </p:nvSpPr>
        <p:spPr>
          <a:xfrm>
            <a:off x="323528" y="339502"/>
            <a:ext cx="432048" cy="432048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635346" y="483518"/>
            <a:ext cx="7824222" cy="4140000"/>
            <a:chOff x="635346" y="483518"/>
            <a:chExt cx="7824222" cy="4140000"/>
          </a:xfrm>
        </p:grpSpPr>
        <p:sp>
          <p:nvSpPr>
            <p:cNvPr id="2" name="Прямоугольник с двумя вырезанными противолежащими углами 1"/>
            <p:cNvSpPr/>
            <p:nvPr/>
          </p:nvSpPr>
          <p:spPr>
            <a:xfrm flipH="1">
              <a:off x="683568" y="483518"/>
              <a:ext cx="7776000" cy="4140000"/>
            </a:xfrm>
            <a:prstGeom prst="snip2DiagRect">
              <a:avLst/>
            </a:prstGeom>
            <a:solidFill>
              <a:srgbClr val="CCECFF">
                <a:alpha val="80000"/>
              </a:srgb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" name="Рисунок 2" descr="ноты 3.png"/>
            <p:cNvPicPr>
              <a:picLocks noChangeAspect="1"/>
            </p:cNvPicPr>
            <p:nvPr/>
          </p:nvPicPr>
          <p:blipFill>
            <a:blip r:embed="rId2" cstate="print"/>
            <a:srcRect b="55901"/>
            <a:stretch>
              <a:fillRect/>
            </a:stretch>
          </p:blipFill>
          <p:spPr>
            <a:xfrm rot="-2700000">
              <a:off x="635346" y="815625"/>
              <a:ext cx="1088455" cy="360000"/>
            </a:xfrm>
            <a:prstGeom prst="rect">
              <a:avLst/>
            </a:prstGeom>
          </p:spPr>
        </p:pic>
        <p:pic>
          <p:nvPicPr>
            <p:cNvPr id="4" name="Рисунок 3" descr="ноты 3.png"/>
            <p:cNvPicPr>
              <a:picLocks noChangeAspect="1"/>
            </p:cNvPicPr>
            <p:nvPr/>
          </p:nvPicPr>
          <p:blipFill>
            <a:blip r:embed="rId2" cstate="print"/>
            <a:srcRect t="43700"/>
            <a:stretch>
              <a:fillRect/>
            </a:stretch>
          </p:blipFill>
          <p:spPr>
            <a:xfrm rot="-2700000">
              <a:off x="7263432" y="3879794"/>
              <a:ext cx="1193608" cy="504000"/>
            </a:xfrm>
            <a:prstGeom prst="rect">
              <a:avLst/>
            </a:prstGeom>
          </p:spPr>
        </p:pic>
      </p:grpSp>
      <p:sp>
        <p:nvSpPr>
          <p:cNvPr id="7" name="Прямоугольник 6"/>
          <p:cNvSpPr/>
          <p:nvPr/>
        </p:nvSpPr>
        <p:spPr>
          <a:xfrm>
            <a:off x="899592" y="555526"/>
            <a:ext cx="446449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rgbClr val="002E00"/>
                </a:solidFill>
                <a:latin typeface="Franklin Gothic Medium Cond" pitchFamily="34" charset="0"/>
              </a:rPr>
              <a:t>              Город  Пловдив, Болгария, памятник неизвестному Советскому солдату. На самом высоком месте стоит белокаменный монумент. Русский воин держит в руках букет роз. Воина ласково называют Алёшей. Залюбовался монументом композитор Э.Колмановский. Он поделился своими впечатлениями с поэтом К.Ваншенкиным. И вот родились стихи, а вслед за ними и песня. Исполнена песня впервые в </a:t>
            </a:r>
            <a:r>
              <a:rPr lang="ru-RU" sz="2000" dirty="0" smtClean="0">
                <a:solidFill>
                  <a:srgbClr val="C00000"/>
                </a:solidFill>
                <a:latin typeface="Franklin Gothic Medium Cond" pitchFamily="34" charset="0"/>
              </a:rPr>
              <a:t>1967 году </a:t>
            </a:r>
            <a:r>
              <a:rPr lang="ru-RU" sz="2000" dirty="0" smtClean="0">
                <a:solidFill>
                  <a:srgbClr val="002E00"/>
                </a:solidFill>
                <a:latin typeface="Franklin Gothic Medium Cond" pitchFamily="34" charset="0"/>
              </a:rPr>
              <a:t>в Пловдиве у подножия  памятника неизвестному Советскому солдату.</a:t>
            </a:r>
          </a:p>
        </p:txBody>
      </p:sp>
      <p:sp>
        <p:nvSpPr>
          <p:cNvPr id="6" name="5-конечная звезда 5">
            <a:hlinkClick r:id="rId3" action="ppaction://hlinksldjump"/>
          </p:cNvPr>
          <p:cNvSpPr/>
          <p:nvPr/>
        </p:nvSpPr>
        <p:spPr>
          <a:xfrm>
            <a:off x="323528" y="339502"/>
            <a:ext cx="432048" cy="432048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Алёша.jpg"/>
          <p:cNvPicPr>
            <a:picLocks noChangeAspect="1"/>
          </p:cNvPicPr>
          <p:nvPr/>
        </p:nvPicPr>
        <p:blipFill>
          <a:blip r:embed="rId4" cstate="print"/>
          <a:srcRect t="3768" b="15229"/>
          <a:stretch>
            <a:fillRect/>
          </a:stretch>
        </p:blipFill>
        <p:spPr>
          <a:xfrm flipH="1">
            <a:off x="5436096" y="699542"/>
            <a:ext cx="2860898" cy="3096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635346" y="483518"/>
            <a:ext cx="7824222" cy="4140000"/>
            <a:chOff x="635346" y="483518"/>
            <a:chExt cx="7824222" cy="4140000"/>
          </a:xfrm>
        </p:grpSpPr>
        <p:sp>
          <p:nvSpPr>
            <p:cNvPr id="2" name="Прямоугольник с двумя вырезанными противолежащими углами 1"/>
            <p:cNvSpPr/>
            <p:nvPr/>
          </p:nvSpPr>
          <p:spPr>
            <a:xfrm flipH="1">
              <a:off x="683568" y="483518"/>
              <a:ext cx="7776000" cy="4140000"/>
            </a:xfrm>
            <a:prstGeom prst="snip2DiagRect">
              <a:avLst/>
            </a:prstGeom>
            <a:solidFill>
              <a:srgbClr val="CCECFF">
                <a:alpha val="80000"/>
              </a:srgb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" name="Рисунок 2" descr="ноты 3.png"/>
            <p:cNvPicPr>
              <a:picLocks noChangeAspect="1"/>
            </p:cNvPicPr>
            <p:nvPr/>
          </p:nvPicPr>
          <p:blipFill>
            <a:blip r:embed="rId2" cstate="print"/>
            <a:srcRect b="55901"/>
            <a:stretch>
              <a:fillRect/>
            </a:stretch>
          </p:blipFill>
          <p:spPr>
            <a:xfrm rot="-2700000">
              <a:off x="635346" y="815625"/>
              <a:ext cx="1088455" cy="360000"/>
            </a:xfrm>
            <a:prstGeom prst="rect">
              <a:avLst/>
            </a:prstGeom>
          </p:spPr>
        </p:pic>
        <p:pic>
          <p:nvPicPr>
            <p:cNvPr id="4" name="Рисунок 3" descr="ноты 3.png"/>
            <p:cNvPicPr>
              <a:picLocks noChangeAspect="1"/>
            </p:cNvPicPr>
            <p:nvPr/>
          </p:nvPicPr>
          <p:blipFill>
            <a:blip r:embed="rId2" cstate="print"/>
            <a:srcRect t="43700"/>
            <a:stretch>
              <a:fillRect/>
            </a:stretch>
          </p:blipFill>
          <p:spPr>
            <a:xfrm rot="-2700000">
              <a:off x="7263432" y="3879794"/>
              <a:ext cx="1193608" cy="504000"/>
            </a:xfrm>
            <a:prstGeom prst="rect">
              <a:avLst/>
            </a:prstGeom>
          </p:spPr>
        </p:pic>
      </p:grpSp>
      <p:sp>
        <p:nvSpPr>
          <p:cNvPr id="7" name="Прямоугольник 6"/>
          <p:cNvSpPr/>
          <p:nvPr/>
        </p:nvSpPr>
        <p:spPr>
          <a:xfrm>
            <a:off x="971600" y="555526"/>
            <a:ext cx="741682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2E00"/>
                </a:solidFill>
                <a:latin typeface="Franklin Gothic Medium Cond" pitchFamily="34" charset="0"/>
              </a:rPr>
              <a:t>              </a:t>
            </a:r>
            <a:r>
              <a:rPr lang="ru-RU" sz="2000" dirty="0" smtClean="0">
                <a:solidFill>
                  <a:schemeClr val="accent2"/>
                </a:solidFill>
                <a:latin typeface="Franklin Gothic Medium Cond" pitchFamily="34" charset="0"/>
              </a:rPr>
              <a:t>Источники информации:</a:t>
            </a:r>
          </a:p>
          <a:p>
            <a:pPr algn="ctr"/>
            <a:endParaRPr lang="ru-RU" sz="2000" dirty="0" smtClean="0">
              <a:solidFill>
                <a:schemeClr val="accent2"/>
              </a:solidFill>
              <a:latin typeface="Franklin Gothic Medium Cond" pitchFamily="34" charset="0"/>
            </a:endParaRPr>
          </a:p>
          <a:p>
            <a:r>
              <a:rPr lang="ru-RU" sz="1400" u="sng" dirty="0" smtClean="0">
                <a:latin typeface="Franklin Gothic Medium Cond" pitchFamily="34" charset="0"/>
                <a:hlinkClick r:id="rId3"/>
              </a:rPr>
              <a:t>https://im0-tub-ru.yandex.net/i?id=31f354b05368ce106c84296ef9acc8d3&amp;n=33&amp;h=215&amp;w=323</a:t>
            </a:r>
            <a:r>
              <a:rPr lang="ru-RU" sz="1400" dirty="0" smtClean="0">
                <a:latin typeface="Franklin Gothic Medium Cond" pitchFamily="34" charset="0"/>
              </a:rPr>
              <a:t> - титул </a:t>
            </a:r>
          </a:p>
          <a:p>
            <a:r>
              <a:rPr lang="ru-RU" sz="1400" u="sng" dirty="0" smtClean="0">
                <a:latin typeface="Franklin Gothic Medium Cond" pitchFamily="34" charset="0"/>
                <a:hlinkClick r:id="rId4"/>
              </a:rPr>
              <a:t>http://on2.docdat.com/tw_files2/urls_29/17/d-16475/7z-docs/6_html_m4b51ca15.jpg</a:t>
            </a:r>
            <a:r>
              <a:rPr lang="ru-RU" sz="1400" dirty="0" smtClean="0">
                <a:latin typeface="Franklin Gothic Medium Cond" pitchFamily="34" charset="0"/>
              </a:rPr>
              <a:t> - фон слайда</a:t>
            </a:r>
          </a:p>
          <a:p>
            <a:r>
              <a:rPr lang="ru-RU" sz="1400" u="sng" dirty="0" smtClean="0">
                <a:latin typeface="Franklin Gothic Medium Cond" pitchFamily="34" charset="0"/>
                <a:hlinkClick r:id="rId5"/>
              </a:rPr>
              <a:t>http://img29.dreamies.de/img/466/b/fw6dxakt4qh.gif</a:t>
            </a:r>
            <a:r>
              <a:rPr lang="ru-RU" sz="1400" dirty="0" smtClean="0">
                <a:latin typeface="Franklin Gothic Medium Cond" pitchFamily="34" charset="0"/>
              </a:rPr>
              <a:t> - голубь </a:t>
            </a:r>
          </a:p>
          <a:p>
            <a:r>
              <a:rPr lang="ru-RU" sz="1400" u="sng" dirty="0" smtClean="0">
                <a:latin typeface="Franklin Gothic Medium Cond" pitchFamily="34" charset="0"/>
                <a:hlinkClick r:id="rId6"/>
              </a:rPr>
              <a:t>http://i11.pixs.ru/storage/3/0/3/znamyanadB_7600557_16740303.jpg</a:t>
            </a:r>
            <a:r>
              <a:rPr lang="ru-RU" sz="1400" dirty="0" smtClean="0">
                <a:latin typeface="Franklin Gothic Medium Cond" pitchFamily="34" charset="0"/>
              </a:rPr>
              <a:t> - Знамя Победы</a:t>
            </a:r>
            <a:r>
              <a:rPr lang="ru-RU" sz="2000" dirty="0" smtClean="0">
                <a:solidFill>
                  <a:schemeClr val="accent2"/>
                </a:solidFill>
                <a:latin typeface="Franklin Gothic Medium Cond" pitchFamily="34" charset="0"/>
              </a:rPr>
              <a:t> </a:t>
            </a:r>
          </a:p>
          <a:p>
            <a:r>
              <a:rPr lang="ru-RU" sz="1400" u="sng" dirty="0" smtClean="0">
                <a:latin typeface="Franklin Gothic Medium Cond" pitchFamily="34" charset="0"/>
                <a:hlinkClick r:id="rId7"/>
              </a:rPr>
              <a:t>http://iplayer.fm</a:t>
            </a:r>
            <a:r>
              <a:rPr lang="ru-RU" sz="1400" dirty="0" smtClean="0">
                <a:latin typeface="Franklin Gothic Medium Cond" pitchFamily="34" charset="0"/>
              </a:rPr>
              <a:t>  </a:t>
            </a:r>
          </a:p>
          <a:p>
            <a:r>
              <a:rPr lang="ru-RU" sz="1400" u="sng" dirty="0" smtClean="0">
                <a:latin typeface="Franklin Gothic Medium Cond" pitchFamily="34" charset="0"/>
                <a:hlinkClick r:id="rId8"/>
              </a:rPr>
              <a:t>http://cdn.topwar.ru/uploads/images/2015/792/gdxz48.jpg</a:t>
            </a:r>
            <a:r>
              <a:rPr lang="ru-RU" sz="1400" dirty="0" smtClean="0">
                <a:latin typeface="Franklin Gothic Medium Cond" pitchFamily="34" charset="0"/>
              </a:rPr>
              <a:t> - памятник русскому солдату в Болгарии</a:t>
            </a:r>
          </a:p>
          <a:p>
            <a:r>
              <a:rPr lang="ru-RU" sz="1400" u="sng" dirty="0" smtClean="0">
                <a:latin typeface="Franklin Gothic Medium Cond" pitchFamily="34" charset="0"/>
                <a:hlinkClick r:id="rId9"/>
              </a:rPr>
              <a:t>http://venev71.ru/wp-content/uploads/YuaVvAaU3ik.jpg</a:t>
            </a:r>
            <a:r>
              <a:rPr lang="ru-RU" sz="1400" dirty="0" smtClean="0">
                <a:latin typeface="Franklin Gothic Medium Cond" pitchFamily="34" charset="0"/>
              </a:rPr>
              <a:t> - на отдыхе</a:t>
            </a:r>
          </a:p>
          <a:p>
            <a:r>
              <a:rPr lang="ru-RU" sz="1400" u="sng" dirty="0" smtClean="0">
                <a:latin typeface="Franklin Gothic Medium Cond" pitchFamily="34" charset="0"/>
                <a:hlinkClick r:id="rId10"/>
              </a:rPr>
              <a:t>https://im0-tub-ru.yandex.net/i?id=2fc790e6e9b35d877dc1db7ba8f9fafa&amp;n=33&amp;h=215&amp;w=323</a:t>
            </a:r>
            <a:r>
              <a:rPr lang="ru-RU" sz="1400" dirty="0" smtClean="0">
                <a:latin typeface="Franklin Gothic Medium Cond" pitchFamily="34" charset="0"/>
              </a:rPr>
              <a:t> поют бойцы</a:t>
            </a:r>
          </a:p>
          <a:p>
            <a:r>
              <a:rPr lang="ru-RU" sz="1400" u="sng" dirty="0" smtClean="0">
                <a:latin typeface="Franklin Gothic Medium Cond" pitchFamily="34" charset="0"/>
                <a:hlinkClick r:id="rId11"/>
              </a:rPr>
              <a:t>https://kinostok.tv/upload/img/photos/kinostok/video/25/2516/251614/251614b.jpg</a:t>
            </a:r>
            <a:r>
              <a:rPr lang="ru-RU" sz="1400" dirty="0" smtClean="0">
                <a:latin typeface="Franklin Gothic Medium Cond" pitchFamily="34" charset="0"/>
              </a:rPr>
              <a:t>  - поют </a:t>
            </a:r>
          </a:p>
          <a:p>
            <a:r>
              <a:rPr lang="ru-RU" sz="1400" u="sng" dirty="0" smtClean="0">
                <a:latin typeface="Franklin Gothic Medium Cond" pitchFamily="34" charset="0"/>
                <a:hlinkClick r:id="rId12"/>
              </a:rPr>
              <a:t>http://wdesk.ru/_ph/89/2/430211015.gif</a:t>
            </a:r>
            <a:r>
              <a:rPr lang="ru-RU" sz="1400" dirty="0" smtClean="0">
                <a:latin typeface="Franklin Gothic Medium Cond" pitchFamily="34" charset="0"/>
              </a:rPr>
              <a:t> - надпись «Браво! Ура!»</a:t>
            </a:r>
          </a:p>
          <a:p>
            <a:endParaRPr lang="ru-RU" sz="1400" dirty="0" smtClean="0"/>
          </a:p>
          <a:p>
            <a:endParaRPr lang="ru-RU" sz="2000" dirty="0" smtClean="0">
              <a:solidFill>
                <a:schemeClr val="accent2"/>
              </a:solidFill>
              <a:latin typeface="Franklin Gothic Medium Cond" pitchFamily="34" charset="0"/>
            </a:endParaRPr>
          </a:p>
        </p:txBody>
      </p:sp>
      <p:pic>
        <p:nvPicPr>
          <p:cNvPr id="9" name="Рисунок 8" descr="голубь 2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084168" y="3651870"/>
            <a:ext cx="1081081" cy="7200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635346" y="483518"/>
            <a:ext cx="7824222" cy="4140000"/>
            <a:chOff x="635346" y="483518"/>
            <a:chExt cx="7824222" cy="4140000"/>
          </a:xfrm>
        </p:grpSpPr>
        <p:sp>
          <p:nvSpPr>
            <p:cNvPr id="2" name="Прямоугольник с двумя вырезанными противолежащими углами 1"/>
            <p:cNvSpPr/>
            <p:nvPr/>
          </p:nvSpPr>
          <p:spPr>
            <a:xfrm flipH="1">
              <a:off x="683568" y="483518"/>
              <a:ext cx="7776000" cy="4140000"/>
            </a:xfrm>
            <a:prstGeom prst="snip2DiagRect">
              <a:avLst/>
            </a:prstGeom>
            <a:solidFill>
              <a:srgbClr val="CCECFF">
                <a:alpha val="80000"/>
              </a:srgb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" name="Рисунок 2" descr="ноты 3.png"/>
            <p:cNvPicPr>
              <a:picLocks noChangeAspect="1"/>
            </p:cNvPicPr>
            <p:nvPr/>
          </p:nvPicPr>
          <p:blipFill>
            <a:blip r:embed="rId2" cstate="print"/>
            <a:srcRect b="55901"/>
            <a:stretch>
              <a:fillRect/>
            </a:stretch>
          </p:blipFill>
          <p:spPr>
            <a:xfrm rot="-2700000">
              <a:off x="635346" y="815625"/>
              <a:ext cx="1088455" cy="360000"/>
            </a:xfrm>
            <a:prstGeom prst="rect">
              <a:avLst/>
            </a:prstGeom>
          </p:spPr>
        </p:pic>
        <p:pic>
          <p:nvPicPr>
            <p:cNvPr id="4" name="Рисунок 3" descr="ноты 3.png"/>
            <p:cNvPicPr>
              <a:picLocks noChangeAspect="1"/>
            </p:cNvPicPr>
            <p:nvPr/>
          </p:nvPicPr>
          <p:blipFill>
            <a:blip r:embed="rId2" cstate="print"/>
            <a:srcRect t="43700"/>
            <a:stretch>
              <a:fillRect/>
            </a:stretch>
          </p:blipFill>
          <p:spPr>
            <a:xfrm rot="-2700000">
              <a:off x="7263432" y="3879794"/>
              <a:ext cx="1193608" cy="504000"/>
            </a:xfrm>
            <a:prstGeom prst="rect">
              <a:avLst/>
            </a:prstGeom>
          </p:spPr>
        </p:pic>
      </p:grpSp>
      <p:sp>
        <p:nvSpPr>
          <p:cNvPr id="7" name="Прямоугольник 6"/>
          <p:cNvSpPr/>
          <p:nvPr/>
        </p:nvSpPr>
        <p:spPr>
          <a:xfrm>
            <a:off x="971600" y="555526"/>
            <a:ext cx="74168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2E00"/>
                </a:solidFill>
                <a:latin typeface="Franklin Gothic Medium Cond" pitchFamily="34" charset="0"/>
              </a:rPr>
              <a:t>              </a:t>
            </a:r>
            <a:r>
              <a:rPr lang="ru-RU" sz="2000" dirty="0" smtClean="0">
                <a:solidFill>
                  <a:schemeClr val="accent2"/>
                </a:solidFill>
                <a:latin typeface="Franklin Gothic Medium Cond" pitchFamily="34" charset="0"/>
              </a:rPr>
              <a:t>Источники информации:</a:t>
            </a:r>
          </a:p>
          <a:p>
            <a:endParaRPr lang="ru-RU" sz="2000" dirty="0" smtClean="0">
              <a:solidFill>
                <a:schemeClr val="accent2"/>
              </a:solidFill>
              <a:latin typeface="Franklin Gothic Medium Cond" pitchFamily="34" charset="0"/>
            </a:endParaRPr>
          </a:p>
        </p:txBody>
      </p:sp>
      <p:sp>
        <p:nvSpPr>
          <p:cNvPr id="8" name="5-конечная звезда 7">
            <a:hlinkClick r:id="" action="ppaction://hlinkshowjump?jump=endshow"/>
          </p:cNvPr>
          <p:cNvSpPr/>
          <p:nvPr/>
        </p:nvSpPr>
        <p:spPr>
          <a:xfrm>
            <a:off x="8460432" y="267494"/>
            <a:ext cx="432048" cy="432048"/>
          </a:xfrm>
          <a:prstGeom prst="star5">
            <a:avLst/>
          </a:prstGeom>
          <a:solidFill>
            <a:srgbClr val="FF7979"/>
          </a:solidFill>
          <a:ln>
            <a:solidFill>
              <a:srgbClr val="FF797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971600" y="1162362"/>
            <a:ext cx="750359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u="sng" dirty="0" smtClean="0">
                <a:latin typeface="Franklin Gothic Medium Cond" pitchFamily="34" charset="0"/>
                <a:hlinkClick r:id="rId3"/>
              </a:rPr>
              <a:t>http://alfaday.net/uploads/posts/2013-03/thumbs/1363424524_3.jpg</a:t>
            </a:r>
            <a:r>
              <a:rPr lang="ru-RU" sz="1400" dirty="0" smtClean="0">
                <a:latin typeface="Franklin Gothic Medium Cond" pitchFamily="34" charset="0"/>
              </a:rPr>
              <a:t> - ноты </a:t>
            </a:r>
          </a:p>
          <a:p>
            <a:r>
              <a:rPr lang="ru-RU" sz="1400" u="sng" dirty="0" smtClean="0">
                <a:latin typeface="Franklin Gothic Medium Cond" pitchFamily="34" charset="0"/>
                <a:hlinkClick r:id="rId4"/>
              </a:rPr>
              <a:t>http://s4.pic4you.ru/y2014/07-04/12216/4477098-thumb.png</a:t>
            </a:r>
            <a:r>
              <a:rPr lang="ru-RU" sz="1400" dirty="0" smtClean="0">
                <a:latin typeface="Franklin Gothic Medium Cond" pitchFamily="34" charset="0"/>
              </a:rPr>
              <a:t> - ноты </a:t>
            </a:r>
          </a:p>
          <a:p>
            <a:r>
              <a:rPr lang="ru-RU" sz="1400" u="sng" dirty="0" smtClean="0">
                <a:latin typeface="Franklin Gothic Medium Cond" pitchFamily="34" charset="0"/>
                <a:hlinkClick r:id="rId5"/>
              </a:rPr>
              <a:t>http://www.playcast.ru/uploads/2015/09/26/15208814.gif</a:t>
            </a:r>
            <a:r>
              <a:rPr lang="ru-RU" sz="1400" dirty="0" smtClean="0">
                <a:latin typeface="Franklin Gothic Medium Cond" pitchFamily="34" charset="0"/>
              </a:rPr>
              <a:t> - скрипичный ключ</a:t>
            </a:r>
          </a:p>
          <a:p>
            <a:r>
              <a:rPr lang="ru-RU" sz="1400" dirty="0" smtClean="0">
                <a:latin typeface="Franklin Gothic Medium Cond" pitchFamily="34" charset="0"/>
                <a:hlinkClick r:id="rId6"/>
              </a:rPr>
              <a:t>https://ru.wikipedia.org</a:t>
            </a:r>
            <a:r>
              <a:rPr lang="ru-RU" sz="1400" dirty="0" smtClean="0">
                <a:latin typeface="Franklin Gothic Medium Cond" pitchFamily="34" charset="0"/>
              </a:rPr>
              <a:t>  - информация о М.А.Егорове и </a:t>
            </a:r>
            <a:r>
              <a:rPr lang="ru-RU" sz="1400" dirty="0" err="1" smtClean="0">
                <a:latin typeface="Franklin Gothic Medium Cond" pitchFamily="34" charset="0"/>
              </a:rPr>
              <a:t>М.В.Кантарии</a:t>
            </a:r>
            <a:endParaRPr lang="ru-RU" sz="1400" dirty="0" smtClean="0">
              <a:latin typeface="Franklin Gothic Medium Cond" pitchFamily="34" charset="0"/>
            </a:endParaRPr>
          </a:p>
          <a:p>
            <a:r>
              <a:rPr lang="ru-RU" sz="1400" u="sng" dirty="0" smtClean="0">
                <a:latin typeface="Franklin Gothic Medium Cond" pitchFamily="34" charset="0"/>
                <a:hlinkClick r:id="rId7"/>
              </a:rPr>
              <a:t>http://iplayer.fm</a:t>
            </a:r>
            <a:r>
              <a:rPr lang="ru-RU" sz="1400" dirty="0" smtClean="0">
                <a:latin typeface="Franklin Gothic Medium Cond" pitchFamily="34" charset="0"/>
              </a:rPr>
              <a:t> – музыкальные файлы</a:t>
            </a:r>
          </a:p>
          <a:p>
            <a:r>
              <a:rPr lang="ru-RU" sz="1400" u="sng" dirty="0" smtClean="0">
                <a:latin typeface="Franklin Gothic Medium Cond" pitchFamily="34" charset="0"/>
                <a:hlinkClick r:id="rId8"/>
              </a:rPr>
              <a:t>http://nsportal.ru/shkola/muzyka/library/2013/03/27/viktorina-igra-pesni-v-soldatskikh-shinelyakh</a:t>
            </a:r>
            <a:endParaRPr lang="ru-RU" sz="1400" u="sng" dirty="0" smtClean="0">
              <a:latin typeface="Franklin Gothic Medium Cond" pitchFamily="34" charset="0"/>
            </a:endParaRPr>
          </a:p>
          <a:p>
            <a:pPr>
              <a:buFontTx/>
              <a:buChar char="-"/>
            </a:pPr>
            <a:r>
              <a:rPr lang="ru-RU" sz="1400" dirty="0" smtClean="0">
                <a:latin typeface="Franklin Gothic Medium Cond" pitchFamily="34" charset="0"/>
              </a:rPr>
              <a:t> Викторина</a:t>
            </a:r>
          </a:p>
          <a:p>
            <a:r>
              <a:rPr lang="ru-RU" sz="1400" u="sng" dirty="0" smtClean="0">
                <a:latin typeface="Franklin Gothic Medium Cond" pitchFamily="34" charset="0"/>
                <a:hlinkClick r:id="rId9"/>
              </a:rPr>
              <a:t>http://bagaevkaschool.jimdo.com/%D1%83%D1%87%D0%B5%D0%BD%D0%B8%D0%BA%D0%B0%D0%BC</a:t>
            </a:r>
            <a:r>
              <a:rPr lang="ru-RU" sz="1400" u="sng" dirty="0" smtClean="0">
                <a:latin typeface="Franklin Gothic Medium Cond" pitchFamily="34" charset="0"/>
              </a:rPr>
              <a:t> </a:t>
            </a:r>
            <a:r>
              <a:rPr lang="ru-RU" sz="1400" dirty="0" smtClean="0">
                <a:latin typeface="Franklin Gothic Medium Cond" pitchFamily="34" charset="0"/>
              </a:rPr>
              <a:t>– Викторина</a:t>
            </a:r>
          </a:p>
          <a:p>
            <a:r>
              <a:rPr lang="en-US" sz="1400" dirty="0" smtClean="0">
                <a:latin typeface="Franklin Gothic Medium Cond" pitchFamily="34" charset="0"/>
                <a:hlinkClick r:id="rId10"/>
              </a:rPr>
              <a:t>http://www.indezine.com/bank/puzzlepictures.html</a:t>
            </a:r>
            <a:r>
              <a:rPr lang="ru-RU" sz="1400" dirty="0" smtClean="0">
                <a:latin typeface="Franklin Gothic Medium Cond" pitchFamily="34" charset="0"/>
              </a:rPr>
              <a:t>  - шаблон </a:t>
            </a:r>
            <a:r>
              <a:rPr lang="ru-RU" sz="1400" dirty="0" err="1" smtClean="0">
                <a:latin typeface="Franklin Gothic Medium Cond" pitchFamily="34" charset="0"/>
              </a:rPr>
              <a:t>пазлов</a:t>
            </a:r>
            <a:r>
              <a:rPr lang="be-BY" sz="1400" dirty="0" smtClean="0">
                <a:latin typeface="Franklin Gothic Medium Cond" pitchFamily="34" charset="0"/>
              </a:rPr>
              <a:t> </a:t>
            </a:r>
          </a:p>
          <a:p>
            <a:r>
              <a:rPr lang="ru-RU" sz="1400" u="sng" dirty="0" smtClean="0">
                <a:latin typeface="Franklin Gothic Medium Cond" pitchFamily="34" charset="0"/>
                <a:hlinkClick r:id="rId11"/>
              </a:rPr>
              <a:t>https://yadi.sk/d/6M7Ulsd5pJtnu</a:t>
            </a:r>
            <a:r>
              <a:rPr lang="ru-RU" sz="1400" dirty="0" smtClean="0">
                <a:latin typeface="Franklin Gothic Medium Cond" pitchFamily="34" charset="0"/>
              </a:rPr>
              <a:t>- МК</a:t>
            </a:r>
            <a:r>
              <a:rPr lang="ru-RU" sz="1400" b="1" dirty="0" smtClean="0">
                <a:latin typeface="Franklin Gothic Medium Cond" pitchFamily="34" charset="0"/>
              </a:rPr>
              <a:t> </a:t>
            </a:r>
            <a:r>
              <a:rPr lang="ru-RU" sz="1400" dirty="0" smtClean="0">
                <a:latin typeface="Franklin Gothic Medium Cond" pitchFamily="34" charset="0"/>
              </a:rPr>
              <a:t>«Технологический приём «Анимированные </a:t>
            </a:r>
            <a:r>
              <a:rPr lang="ru-RU" sz="1400" dirty="0" err="1" smtClean="0">
                <a:latin typeface="Franklin Gothic Medium Cond" pitchFamily="34" charset="0"/>
              </a:rPr>
              <a:t>пазлы</a:t>
            </a:r>
            <a:r>
              <a:rPr lang="ru-RU" sz="1400" dirty="0" smtClean="0">
                <a:latin typeface="Franklin Gothic Medium Cond" pitchFamily="34" charset="0"/>
              </a:rPr>
              <a:t>» в программе </a:t>
            </a:r>
            <a:r>
              <a:rPr lang="ru-RU" sz="1400" dirty="0" err="1" smtClean="0">
                <a:latin typeface="Franklin Gothic Medium Cond" pitchFamily="34" charset="0"/>
              </a:rPr>
              <a:t>Microsoft</a:t>
            </a:r>
            <a:r>
              <a:rPr lang="ru-RU" sz="1400" dirty="0" smtClean="0">
                <a:latin typeface="Franklin Gothic Medium Cond" pitchFamily="34" charset="0"/>
              </a:rPr>
              <a:t> </a:t>
            </a:r>
            <a:r>
              <a:rPr lang="ru-RU" sz="1400" dirty="0" err="1" smtClean="0">
                <a:latin typeface="Franklin Gothic Medium Cond" pitchFamily="34" charset="0"/>
              </a:rPr>
              <a:t>Office</a:t>
            </a:r>
            <a:r>
              <a:rPr lang="ru-RU" sz="1400" dirty="0" smtClean="0">
                <a:latin typeface="Franklin Gothic Medium Cond" pitchFamily="34" charset="0"/>
              </a:rPr>
              <a:t> </a:t>
            </a:r>
            <a:r>
              <a:rPr lang="ru-RU" sz="1400" dirty="0" err="1" smtClean="0">
                <a:latin typeface="Franklin Gothic Medium Cond" pitchFamily="34" charset="0"/>
              </a:rPr>
              <a:t>PowerPoint</a:t>
            </a:r>
            <a:r>
              <a:rPr lang="ru-RU" sz="1400" dirty="0" smtClean="0">
                <a:latin typeface="Franklin Gothic Medium Cond" pitchFamily="34" charset="0"/>
              </a:rPr>
              <a:t>» – автор Кулакова Наталья Ивановна, учитель начальных классов </a:t>
            </a:r>
            <a:endParaRPr lang="be-BY" sz="1400" dirty="0" smtClean="0">
              <a:latin typeface="Franklin Gothic Medium Cond" pitchFamily="34" charset="0"/>
            </a:endParaRPr>
          </a:p>
          <a:p>
            <a:pPr lvl="0"/>
            <a:r>
              <a:rPr lang="ru-RU" sz="1400" u="sng" dirty="0" smtClean="0">
                <a:latin typeface="Franklin Gothic Medium Cond" pitchFamily="34" charset="0"/>
                <a:hlinkClick r:id="rId12"/>
              </a:rPr>
              <a:t>http://verniedruzaj.ucoz.ru/screenshot3/tm_igra.png</a:t>
            </a:r>
            <a:r>
              <a:rPr lang="ru-RU" sz="1400" dirty="0" smtClean="0">
                <a:latin typeface="Franklin Gothic Medium Cond" pitchFamily="34" charset="0"/>
              </a:rPr>
              <a:t> - логотип</a:t>
            </a:r>
          </a:p>
          <a:p>
            <a:r>
              <a:rPr lang="ru-RU" sz="1400" dirty="0" smtClean="0">
                <a:latin typeface="Franklin Gothic Medium Cond" pitchFamily="34" charset="0"/>
              </a:rPr>
              <a:t>   </a:t>
            </a:r>
          </a:p>
          <a:p>
            <a:endParaRPr lang="ru-RU" sz="1400" dirty="0" smtClean="0"/>
          </a:p>
          <a:p>
            <a:r>
              <a:rPr lang="ru-RU" sz="1400" dirty="0" smtClean="0"/>
              <a:t>   </a:t>
            </a:r>
          </a:p>
          <a:p>
            <a:r>
              <a:rPr lang="ru-RU" sz="1600" dirty="0" smtClean="0"/>
              <a:t> </a:t>
            </a:r>
            <a:endParaRPr lang="ru-RU" sz="1600" dirty="0"/>
          </a:p>
        </p:txBody>
      </p:sp>
      <p:sp>
        <p:nvSpPr>
          <p:cNvPr id="6" name="5-конечная звезда 5">
            <a:hlinkClick r:id="rId13" action="ppaction://hlinksldjump"/>
          </p:cNvPr>
          <p:cNvSpPr/>
          <p:nvPr/>
        </p:nvSpPr>
        <p:spPr>
          <a:xfrm>
            <a:off x="323528" y="339502"/>
            <a:ext cx="432048" cy="432048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976</TotalTime>
  <Words>1886</Words>
  <Application>Microsoft Office PowerPoint</Application>
  <PresentationFormat>Экран (16:9)</PresentationFormat>
  <Paragraphs>130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COMPUTER</cp:lastModifiedBy>
  <cp:revision>101</cp:revision>
  <dcterms:created xsi:type="dcterms:W3CDTF">2016-02-29T21:53:14Z</dcterms:created>
  <dcterms:modified xsi:type="dcterms:W3CDTF">2020-05-05T07:56:02Z</dcterms:modified>
</cp:coreProperties>
</file>